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5"/>
    <p:sldMasterId id="2147483684" r:id="rId6"/>
    <p:sldMasterId id="2147483720" r:id="rId7"/>
    <p:sldMasterId id="2147483660" r:id="rId8"/>
    <p:sldMasterId id="2147483728" r:id="rId9"/>
    <p:sldMasterId id="2147483737" r:id="rId10"/>
  </p:sldMasterIdLst>
  <p:notesMasterIdLst>
    <p:notesMasterId r:id="rId61"/>
  </p:notesMasterIdLst>
  <p:sldIdLst>
    <p:sldId id="287" r:id="rId11"/>
    <p:sldId id="288" r:id="rId12"/>
    <p:sldId id="454" r:id="rId13"/>
    <p:sldId id="2147482606" r:id="rId14"/>
    <p:sldId id="2147482593" r:id="rId15"/>
    <p:sldId id="2147482605" r:id="rId16"/>
    <p:sldId id="550" r:id="rId17"/>
    <p:sldId id="377" r:id="rId18"/>
    <p:sldId id="460" r:id="rId19"/>
    <p:sldId id="562" r:id="rId20"/>
    <p:sldId id="295" r:id="rId21"/>
    <p:sldId id="256" r:id="rId22"/>
    <p:sldId id="2147482608" r:id="rId23"/>
    <p:sldId id="2147482609" r:id="rId24"/>
    <p:sldId id="259" r:id="rId25"/>
    <p:sldId id="260" r:id="rId26"/>
    <p:sldId id="261" r:id="rId27"/>
    <p:sldId id="262" r:id="rId28"/>
    <p:sldId id="263" r:id="rId29"/>
    <p:sldId id="264" r:id="rId30"/>
    <p:sldId id="2147482610" r:id="rId31"/>
    <p:sldId id="2147482611" r:id="rId32"/>
    <p:sldId id="561" r:id="rId33"/>
    <p:sldId id="2147482598" r:id="rId34"/>
    <p:sldId id="515" r:id="rId35"/>
    <p:sldId id="285" r:id="rId36"/>
    <p:sldId id="286" r:id="rId37"/>
    <p:sldId id="266" r:id="rId38"/>
    <p:sldId id="2147482600" r:id="rId39"/>
    <p:sldId id="2147482601" r:id="rId40"/>
    <p:sldId id="265" r:id="rId41"/>
    <p:sldId id="289" r:id="rId42"/>
    <p:sldId id="560" r:id="rId43"/>
    <p:sldId id="504" r:id="rId44"/>
    <p:sldId id="462" r:id="rId45"/>
    <p:sldId id="2147482597" r:id="rId46"/>
    <p:sldId id="258" r:id="rId47"/>
    <p:sldId id="257" r:id="rId48"/>
    <p:sldId id="536" r:id="rId49"/>
    <p:sldId id="2147482602" r:id="rId50"/>
    <p:sldId id="2147482589" r:id="rId51"/>
    <p:sldId id="2147482595" r:id="rId52"/>
    <p:sldId id="2147482596" r:id="rId53"/>
    <p:sldId id="467" r:id="rId54"/>
    <p:sldId id="2147482603" r:id="rId55"/>
    <p:sldId id="2147482604" r:id="rId56"/>
    <p:sldId id="509" r:id="rId57"/>
    <p:sldId id="2145708959" r:id="rId58"/>
    <p:sldId id="2145708960" r:id="rId59"/>
    <p:sldId id="465" r:id="rId6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00C30"/>
    <a:srgbClr val="00698C"/>
    <a:srgbClr val="0F2044"/>
    <a:srgbClr val="FFB71B"/>
    <a:srgbClr val="92D1B3"/>
    <a:srgbClr val="4FC2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16E5EF-D906-4406-BB0A-D0D1F0D00CD5}" v="780" dt="2025-11-07T17:21:31.280"/>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viewProps" Target="view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microsoft.com/office/2015/10/relationships/revisionInfo" Target="revisionInfo.xml"/><Relationship Id="rId5" Type="http://schemas.openxmlformats.org/officeDocument/2006/relationships/slideMaster" Target="slideMasters/slideMaster1.xml"/><Relationship Id="rId61" Type="http://schemas.openxmlformats.org/officeDocument/2006/relationships/notesMaster" Target="notesMasters/notesMaster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theme" Target="theme/theme1.xml"/><Relationship Id="rId8" Type="http://schemas.openxmlformats.org/officeDocument/2006/relationships/slideMaster" Target="slideMasters/slideMaster4.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presProps" Target="presProps.xml"/><Relationship Id="rId6"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6.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Filled</c:v>
                </c:pt>
              </c:strCache>
            </c:strRef>
          </c:tx>
          <c:spPr>
            <a:solidFill>
              <a:srgbClr val="00698C"/>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Academic Affairs</c:v>
                </c:pt>
                <c:pt idx="1">
                  <c:v>Student Affairs</c:v>
                </c:pt>
                <c:pt idx="2">
                  <c:v>Research &amp; Engagement</c:v>
                </c:pt>
                <c:pt idx="3">
                  <c:v>Finance &amp; Administration</c:v>
                </c:pt>
                <c:pt idx="4">
                  <c:v>ITS</c:v>
                </c:pt>
                <c:pt idx="5">
                  <c:v>University Advancement</c:v>
                </c:pt>
                <c:pt idx="6">
                  <c:v>Enrollment Management</c:v>
                </c:pt>
                <c:pt idx="7">
                  <c:v>Office of the Chancellor</c:v>
                </c:pt>
              </c:strCache>
            </c:strRef>
          </c:cat>
          <c:val>
            <c:numRef>
              <c:f>Sheet1!$B$2:$B$9</c:f>
              <c:numCache>
                <c:formatCode>General</c:formatCode>
                <c:ptCount val="8"/>
                <c:pt idx="0">
                  <c:v>13</c:v>
                </c:pt>
                <c:pt idx="1">
                  <c:v>3</c:v>
                </c:pt>
                <c:pt idx="2">
                  <c:v>3</c:v>
                </c:pt>
                <c:pt idx="3">
                  <c:v>6</c:v>
                </c:pt>
                <c:pt idx="4">
                  <c:v>2</c:v>
                </c:pt>
                <c:pt idx="5">
                  <c:v>2</c:v>
                </c:pt>
                <c:pt idx="6">
                  <c:v>3</c:v>
                </c:pt>
                <c:pt idx="7">
                  <c:v>2</c:v>
                </c:pt>
              </c:numCache>
            </c:numRef>
          </c:val>
          <c:extLst>
            <c:ext xmlns:c16="http://schemas.microsoft.com/office/drawing/2014/chart" uri="{C3380CC4-5D6E-409C-BE32-E72D297353CC}">
              <c16:uniqueId val="{00000000-073C-4F6D-A24F-BADF752F2279}"/>
            </c:ext>
          </c:extLst>
        </c:ser>
        <c:ser>
          <c:idx val="1"/>
          <c:order val="1"/>
          <c:tx>
            <c:strRef>
              <c:f>Sheet1!$C$1</c:f>
              <c:strCache>
                <c:ptCount val="1"/>
                <c:pt idx="0">
                  <c:v>Open Seats</c:v>
                </c:pt>
              </c:strCache>
            </c:strRef>
          </c:tx>
          <c:spPr>
            <a:solidFill>
              <a:srgbClr val="FFB71B"/>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rgbClr val="0F2044"/>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Academic Affairs</c:v>
                </c:pt>
                <c:pt idx="1">
                  <c:v>Student Affairs</c:v>
                </c:pt>
                <c:pt idx="2">
                  <c:v>Research &amp; Engagement</c:v>
                </c:pt>
                <c:pt idx="3">
                  <c:v>Finance &amp; Administration</c:v>
                </c:pt>
                <c:pt idx="4">
                  <c:v>ITS</c:v>
                </c:pt>
                <c:pt idx="5">
                  <c:v>University Advancement</c:v>
                </c:pt>
                <c:pt idx="6">
                  <c:v>Enrollment Management</c:v>
                </c:pt>
                <c:pt idx="7">
                  <c:v>Office of the Chancellor</c:v>
                </c:pt>
              </c:strCache>
            </c:strRef>
          </c:cat>
          <c:val>
            <c:numRef>
              <c:f>Sheet1!$C$2:$C$9</c:f>
              <c:numCache>
                <c:formatCode>General</c:formatCode>
                <c:ptCount val="8"/>
                <c:pt idx="1">
                  <c:v>3</c:v>
                </c:pt>
                <c:pt idx="2">
                  <c:v>1</c:v>
                </c:pt>
                <c:pt idx="3">
                  <c:v>5</c:v>
                </c:pt>
                <c:pt idx="4">
                  <c:v>2</c:v>
                </c:pt>
                <c:pt idx="7">
                  <c:v>1</c:v>
                </c:pt>
              </c:numCache>
            </c:numRef>
          </c:val>
          <c:extLst>
            <c:ext xmlns:c16="http://schemas.microsoft.com/office/drawing/2014/chart" uri="{C3380CC4-5D6E-409C-BE32-E72D297353CC}">
              <c16:uniqueId val="{00000001-073C-4F6D-A24F-BADF752F2279}"/>
            </c:ext>
          </c:extLst>
        </c:ser>
        <c:dLbls>
          <c:dLblPos val="ctr"/>
          <c:showLegendKey val="0"/>
          <c:showVal val="1"/>
          <c:showCatName val="0"/>
          <c:showSerName val="0"/>
          <c:showPercent val="0"/>
          <c:showBubbleSize val="0"/>
        </c:dLbls>
        <c:gapWidth val="150"/>
        <c:overlap val="100"/>
        <c:axId val="423261856"/>
        <c:axId val="423262336"/>
      </c:barChart>
      <c:catAx>
        <c:axId val="423261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423262336"/>
        <c:crosses val="autoZero"/>
        <c:auto val="1"/>
        <c:lblAlgn val="ctr"/>
        <c:lblOffset val="100"/>
        <c:noMultiLvlLbl val="0"/>
      </c:catAx>
      <c:valAx>
        <c:axId val="4232623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4232618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EC24DF-D9BD-4A22-B8FA-0FC6A2D212FB}" type="doc">
      <dgm:prSet loTypeId="urn:microsoft.com/office/officeart/2005/8/layout/default" loCatId="list" qsTypeId="urn:microsoft.com/office/officeart/2005/8/quickstyle/3d4" qsCatId="3D" csTypeId="urn:microsoft.com/office/officeart/2005/8/colors/accent4_5" csCatId="accent4" phldr="1"/>
      <dgm:spPr/>
      <dgm:t>
        <a:bodyPr/>
        <a:lstStyle/>
        <a:p>
          <a:endParaRPr lang="en-US"/>
        </a:p>
      </dgm:t>
    </dgm:pt>
    <dgm:pt modelId="{37AE2749-6F61-4D88-8B9D-C8E0C29F0F69}">
      <dgm:prSet/>
      <dgm:spPr/>
      <dgm:t>
        <a:bodyPr/>
        <a:lstStyle/>
        <a:p>
          <a:r>
            <a:rPr lang="en-US" b="1" i="0"/>
            <a:t>Donald Gray</a:t>
          </a:r>
          <a:r>
            <a:rPr lang="en-US" b="0" i="0"/>
            <a:t> </a:t>
          </a:r>
          <a:endParaRPr lang="en-US" dirty="0"/>
        </a:p>
      </dgm:t>
    </dgm:pt>
    <dgm:pt modelId="{DEBE5F48-592A-48BD-8276-65B6FD86E13D}" type="parTrans" cxnId="{931934AC-7946-4AE0-9F9D-D21FDE8E55B1}">
      <dgm:prSet/>
      <dgm:spPr/>
      <dgm:t>
        <a:bodyPr/>
        <a:lstStyle/>
        <a:p>
          <a:endParaRPr lang="en-US"/>
        </a:p>
      </dgm:t>
    </dgm:pt>
    <dgm:pt modelId="{121E850A-EFE2-44D5-B007-11B74620FF0B}" type="sibTrans" cxnId="{931934AC-7946-4AE0-9F9D-D21FDE8E55B1}">
      <dgm:prSet/>
      <dgm:spPr/>
      <dgm:t>
        <a:bodyPr/>
        <a:lstStyle/>
        <a:p>
          <a:endParaRPr lang="en-US"/>
        </a:p>
      </dgm:t>
    </dgm:pt>
    <dgm:pt modelId="{0A6D44A6-563C-48C9-84D7-4A4F5A131693}">
      <dgm:prSet/>
      <dgm:spPr/>
      <dgm:t>
        <a:bodyPr/>
        <a:lstStyle/>
        <a:p>
          <a:r>
            <a:rPr lang="en-US" b="0" i="0"/>
            <a:t>Technology Support Analyst</a:t>
          </a:r>
          <a:endParaRPr lang="en-US" dirty="0"/>
        </a:p>
      </dgm:t>
    </dgm:pt>
    <dgm:pt modelId="{60342E67-81C5-49A8-BB17-75CA8789F9C3}" type="parTrans" cxnId="{E59455A0-9FFC-426E-80F8-8A8C55B34AA0}">
      <dgm:prSet/>
      <dgm:spPr/>
      <dgm:t>
        <a:bodyPr/>
        <a:lstStyle/>
        <a:p>
          <a:endParaRPr lang="en-US"/>
        </a:p>
      </dgm:t>
    </dgm:pt>
    <dgm:pt modelId="{2443F50A-6C0D-46E6-BE56-E9B541E29464}" type="sibTrans" cxnId="{E59455A0-9FFC-426E-80F8-8A8C55B34AA0}">
      <dgm:prSet/>
      <dgm:spPr/>
      <dgm:t>
        <a:bodyPr/>
        <a:lstStyle/>
        <a:p>
          <a:endParaRPr lang="en-US"/>
        </a:p>
      </dgm:t>
    </dgm:pt>
    <dgm:pt modelId="{BDC8D5B8-8616-4A46-8053-16119F1FAC2B}">
      <dgm:prSet/>
      <dgm:spPr/>
      <dgm:t>
        <a:bodyPr/>
        <a:lstStyle/>
        <a:p>
          <a:r>
            <a:rPr lang="en-US" b="0" i="0"/>
            <a:t>Bryan School &amp; School of Education</a:t>
          </a:r>
          <a:endParaRPr lang="en-US" dirty="0"/>
        </a:p>
      </dgm:t>
    </dgm:pt>
    <dgm:pt modelId="{0032764F-CAAA-4850-8B33-E5BC82127023}" type="parTrans" cxnId="{8A79B7EC-7377-4E8C-840A-B4E1CDB23BC1}">
      <dgm:prSet/>
      <dgm:spPr/>
      <dgm:t>
        <a:bodyPr/>
        <a:lstStyle/>
        <a:p>
          <a:endParaRPr lang="en-US"/>
        </a:p>
      </dgm:t>
    </dgm:pt>
    <dgm:pt modelId="{2116F1F0-E099-4FEA-9058-1655FC78D8AA}" type="sibTrans" cxnId="{8A79B7EC-7377-4E8C-840A-B4E1CDB23BC1}">
      <dgm:prSet/>
      <dgm:spPr/>
      <dgm:t>
        <a:bodyPr/>
        <a:lstStyle/>
        <a:p>
          <a:endParaRPr lang="en-US"/>
        </a:p>
      </dgm:t>
    </dgm:pt>
    <dgm:pt modelId="{74E38CC5-E9C1-482B-B4CF-E557F7043898}">
      <dgm:prSet/>
      <dgm:spPr/>
      <dgm:t>
        <a:bodyPr/>
        <a:lstStyle/>
        <a:p>
          <a:pPr>
            <a:buNone/>
          </a:pPr>
          <a:r>
            <a:rPr lang="en-US" b="1"/>
            <a:t>Julia Goren</a:t>
          </a:r>
          <a:endParaRPr lang="en-US" b="1" dirty="0"/>
        </a:p>
      </dgm:t>
    </dgm:pt>
    <dgm:pt modelId="{57B76F33-AD15-4B1F-B605-5F36B6E0C8E7}" type="parTrans" cxnId="{BFDE0DF0-F5B5-4863-8D07-5126D7350B06}">
      <dgm:prSet/>
      <dgm:spPr/>
      <dgm:t>
        <a:bodyPr/>
        <a:lstStyle/>
        <a:p>
          <a:endParaRPr lang="en-US"/>
        </a:p>
      </dgm:t>
    </dgm:pt>
    <dgm:pt modelId="{3BAD4FAB-C7F7-4289-B5DF-73DDEE8AFC70}" type="sibTrans" cxnId="{BFDE0DF0-F5B5-4863-8D07-5126D7350B06}">
      <dgm:prSet/>
      <dgm:spPr/>
      <dgm:t>
        <a:bodyPr/>
        <a:lstStyle/>
        <a:p>
          <a:endParaRPr lang="en-US"/>
        </a:p>
      </dgm:t>
    </dgm:pt>
    <dgm:pt modelId="{CD777D44-EB55-4FEF-8BF5-FF89FAD95AFF}">
      <dgm:prSet/>
      <dgm:spPr/>
      <dgm:t>
        <a:bodyPr/>
        <a:lstStyle/>
        <a:p>
          <a:pPr>
            <a:buNone/>
          </a:pPr>
          <a:r>
            <a:rPr lang="en-US"/>
            <a:t>Dean’s Office</a:t>
          </a:r>
          <a:endParaRPr lang="en-US" dirty="0"/>
        </a:p>
      </dgm:t>
    </dgm:pt>
    <dgm:pt modelId="{2F15B37A-06EC-4A84-806D-724F8AEFA1FB}" type="parTrans" cxnId="{B3890D8A-F734-41AD-A00D-DE4D06F17156}">
      <dgm:prSet/>
      <dgm:spPr/>
      <dgm:t>
        <a:bodyPr/>
        <a:lstStyle/>
        <a:p>
          <a:endParaRPr lang="en-US"/>
        </a:p>
      </dgm:t>
    </dgm:pt>
    <dgm:pt modelId="{F18D2012-6160-4190-ABFD-75A56329B089}" type="sibTrans" cxnId="{B3890D8A-F734-41AD-A00D-DE4D06F17156}">
      <dgm:prSet/>
      <dgm:spPr/>
      <dgm:t>
        <a:bodyPr/>
        <a:lstStyle/>
        <a:p>
          <a:endParaRPr lang="en-US"/>
        </a:p>
      </dgm:t>
    </dgm:pt>
    <dgm:pt modelId="{AF4F1366-7220-4512-946E-2249BAE73010}">
      <dgm:prSet/>
      <dgm:spPr/>
      <dgm:t>
        <a:bodyPr/>
        <a:lstStyle/>
        <a:p>
          <a:pPr>
            <a:buNone/>
          </a:pPr>
          <a:r>
            <a:rPr lang="en-US"/>
            <a:t>Bryan School</a:t>
          </a:r>
          <a:endParaRPr lang="en-US" dirty="0"/>
        </a:p>
      </dgm:t>
    </dgm:pt>
    <dgm:pt modelId="{F9E89E66-7225-41EA-903D-90E5153A2989}" type="parTrans" cxnId="{540B66CA-5463-49A4-9831-B2CE54562208}">
      <dgm:prSet/>
      <dgm:spPr/>
      <dgm:t>
        <a:bodyPr/>
        <a:lstStyle/>
        <a:p>
          <a:endParaRPr lang="en-US"/>
        </a:p>
      </dgm:t>
    </dgm:pt>
    <dgm:pt modelId="{E3D33298-A40B-48D0-BE07-6FAFC363142E}" type="sibTrans" cxnId="{540B66CA-5463-49A4-9831-B2CE54562208}">
      <dgm:prSet/>
      <dgm:spPr/>
      <dgm:t>
        <a:bodyPr/>
        <a:lstStyle/>
        <a:p>
          <a:endParaRPr lang="en-US"/>
        </a:p>
      </dgm:t>
    </dgm:pt>
    <dgm:pt modelId="{FBC0A1ED-CF3D-42CB-A973-DD2E36468EF2}">
      <dgm:prSet/>
      <dgm:spPr/>
      <dgm:t>
        <a:bodyPr/>
        <a:lstStyle/>
        <a:p>
          <a:pPr>
            <a:buNone/>
          </a:pPr>
          <a:r>
            <a:rPr lang="en-US" b="1"/>
            <a:t>Gail Pack</a:t>
          </a:r>
          <a:endParaRPr lang="en-US" b="1" dirty="0"/>
        </a:p>
      </dgm:t>
    </dgm:pt>
    <dgm:pt modelId="{822FAF49-8473-4CE2-B089-C8242A06AE86}" type="parTrans" cxnId="{3E546003-97A6-478B-B957-54C54B70EADE}">
      <dgm:prSet/>
      <dgm:spPr/>
      <dgm:t>
        <a:bodyPr/>
        <a:lstStyle/>
        <a:p>
          <a:endParaRPr lang="en-US"/>
        </a:p>
      </dgm:t>
    </dgm:pt>
    <dgm:pt modelId="{1948FC93-EC9B-4E7A-B6F5-5917F0BC3487}" type="sibTrans" cxnId="{3E546003-97A6-478B-B957-54C54B70EADE}">
      <dgm:prSet/>
      <dgm:spPr/>
      <dgm:t>
        <a:bodyPr/>
        <a:lstStyle/>
        <a:p>
          <a:endParaRPr lang="en-US"/>
        </a:p>
      </dgm:t>
    </dgm:pt>
    <dgm:pt modelId="{62418461-E8A2-43B7-B78B-557567071641}">
      <dgm:prSet/>
      <dgm:spPr/>
      <dgm:t>
        <a:bodyPr/>
        <a:lstStyle/>
        <a:p>
          <a:pPr>
            <a:buNone/>
          </a:pPr>
          <a:r>
            <a:rPr lang="en-US"/>
            <a:t>Undergraduate Student Services</a:t>
          </a:r>
          <a:endParaRPr lang="en-US" dirty="0"/>
        </a:p>
      </dgm:t>
    </dgm:pt>
    <dgm:pt modelId="{9C11F340-FC1F-41F0-A588-F34F40C195BB}" type="parTrans" cxnId="{8F23290B-EC1B-40A6-A6B3-5DB34B3D07F1}">
      <dgm:prSet/>
      <dgm:spPr/>
      <dgm:t>
        <a:bodyPr/>
        <a:lstStyle/>
        <a:p>
          <a:endParaRPr lang="en-US"/>
        </a:p>
      </dgm:t>
    </dgm:pt>
    <dgm:pt modelId="{E59DD653-2E60-4399-8922-1E8AC9F4569E}" type="sibTrans" cxnId="{8F23290B-EC1B-40A6-A6B3-5DB34B3D07F1}">
      <dgm:prSet/>
      <dgm:spPr/>
      <dgm:t>
        <a:bodyPr/>
        <a:lstStyle/>
        <a:p>
          <a:endParaRPr lang="en-US"/>
        </a:p>
      </dgm:t>
    </dgm:pt>
    <dgm:pt modelId="{42574CBC-E78E-4567-9703-C7AEF8AB319D}">
      <dgm:prSet/>
      <dgm:spPr/>
      <dgm:t>
        <a:bodyPr/>
        <a:lstStyle/>
        <a:p>
          <a:pPr>
            <a:buNone/>
          </a:pPr>
          <a:r>
            <a:rPr lang="en-US"/>
            <a:t>Bryan School</a:t>
          </a:r>
          <a:endParaRPr lang="en-US" dirty="0"/>
        </a:p>
      </dgm:t>
    </dgm:pt>
    <dgm:pt modelId="{7FF5BCFE-EA14-4530-968D-5DB65D6325C6}" type="parTrans" cxnId="{F41F9622-B382-4D23-85FC-826B6F20651C}">
      <dgm:prSet/>
      <dgm:spPr/>
      <dgm:t>
        <a:bodyPr/>
        <a:lstStyle/>
        <a:p>
          <a:endParaRPr lang="en-US"/>
        </a:p>
      </dgm:t>
    </dgm:pt>
    <dgm:pt modelId="{08707DFD-D6D1-441A-8D0B-54189D0FE79D}" type="sibTrans" cxnId="{F41F9622-B382-4D23-85FC-826B6F20651C}">
      <dgm:prSet/>
      <dgm:spPr/>
      <dgm:t>
        <a:bodyPr/>
        <a:lstStyle/>
        <a:p>
          <a:endParaRPr lang="en-US"/>
        </a:p>
      </dgm:t>
    </dgm:pt>
    <dgm:pt modelId="{91D8622E-7C62-49DB-9F8B-ECAF1E14B6D6}">
      <dgm:prSet/>
      <dgm:spPr/>
      <dgm:t>
        <a:bodyPr/>
        <a:lstStyle/>
        <a:p>
          <a:pPr>
            <a:buNone/>
          </a:pPr>
          <a:r>
            <a:rPr lang="en-US" b="1"/>
            <a:t>Timothy Wilkins</a:t>
          </a:r>
          <a:endParaRPr lang="en-US" b="1" dirty="0"/>
        </a:p>
      </dgm:t>
    </dgm:pt>
    <dgm:pt modelId="{D6532D42-B7B5-4D16-A0D1-4CD875F61C09}" type="parTrans" cxnId="{685B2DB8-9D6B-4367-9DF9-EFE8AC966A3E}">
      <dgm:prSet/>
      <dgm:spPr/>
      <dgm:t>
        <a:bodyPr/>
        <a:lstStyle/>
        <a:p>
          <a:endParaRPr lang="en-US"/>
        </a:p>
      </dgm:t>
    </dgm:pt>
    <dgm:pt modelId="{FB19C428-B79D-4B92-8396-4B9F5B9B491B}" type="sibTrans" cxnId="{685B2DB8-9D6B-4367-9DF9-EFE8AC966A3E}">
      <dgm:prSet/>
      <dgm:spPr/>
      <dgm:t>
        <a:bodyPr/>
        <a:lstStyle/>
        <a:p>
          <a:endParaRPr lang="en-US"/>
        </a:p>
      </dgm:t>
    </dgm:pt>
    <dgm:pt modelId="{99616D48-BBB3-40E7-9D5F-EEEE75BECC1A}">
      <dgm:prSet/>
      <dgm:spPr/>
      <dgm:t>
        <a:bodyPr/>
        <a:lstStyle/>
        <a:p>
          <a:pPr>
            <a:buNone/>
          </a:pPr>
          <a:r>
            <a:rPr lang="en-US"/>
            <a:t>Facility Services</a:t>
          </a:r>
          <a:endParaRPr lang="en-US" dirty="0"/>
        </a:p>
      </dgm:t>
    </dgm:pt>
    <dgm:pt modelId="{8965F46B-8EAD-4351-B73B-34430C8F1E30}" type="parTrans" cxnId="{A9503C93-072E-4D97-931B-4A966D97E6C7}">
      <dgm:prSet/>
      <dgm:spPr/>
      <dgm:t>
        <a:bodyPr/>
        <a:lstStyle/>
        <a:p>
          <a:endParaRPr lang="en-US"/>
        </a:p>
      </dgm:t>
    </dgm:pt>
    <dgm:pt modelId="{C1D43A30-A67E-43A0-8690-C9B0ECB7A866}" type="sibTrans" cxnId="{A9503C93-072E-4D97-931B-4A966D97E6C7}">
      <dgm:prSet/>
      <dgm:spPr/>
      <dgm:t>
        <a:bodyPr/>
        <a:lstStyle/>
        <a:p>
          <a:endParaRPr lang="en-US"/>
        </a:p>
      </dgm:t>
    </dgm:pt>
    <dgm:pt modelId="{3BFB1100-A635-41F1-9DB8-2A9B1E193C0C}">
      <dgm:prSet/>
      <dgm:spPr/>
      <dgm:t>
        <a:bodyPr/>
        <a:lstStyle/>
        <a:p>
          <a:r>
            <a:rPr lang="en-US" b="1" i="0"/>
            <a:t>Jessica Quattrucci</a:t>
          </a:r>
          <a:endParaRPr lang="en-US" dirty="0"/>
        </a:p>
      </dgm:t>
    </dgm:pt>
    <dgm:pt modelId="{E0F5B4AE-271D-4B8F-B0A4-11D20AE23BA7}" type="parTrans" cxnId="{6C7AE9D0-E240-40E4-89B8-9E7EB656F7CB}">
      <dgm:prSet/>
      <dgm:spPr/>
      <dgm:t>
        <a:bodyPr/>
        <a:lstStyle/>
        <a:p>
          <a:endParaRPr lang="en-US"/>
        </a:p>
      </dgm:t>
    </dgm:pt>
    <dgm:pt modelId="{6CE15BB6-FABF-48C8-AC5D-FA829343EB0B}" type="sibTrans" cxnId="{6C7AE9D0-E240-40E4-89B8-9E7EB656F7CB}">
      <dgm:prSet/>
      <dgm:spPr/>
      <dgm:t>
        <a:bodyPr/>
        <a:lstStyle/>
        <a:p>
          <a:endParaRPr lang="en-US"/>
        </a:p>
      </dgm:t>
    </dgm:pt>
    <dgm:pt modelId="{1364B4CD-DF8D-4395-A87E-DB439B43EC72}">
      <dgm:prSet/>
      <dgm:spPr/>
      <dgm:t>
        <a:bodyPr/>
        <a:lstStyle/>
        <a:p>
          <a:r>
            <a:rPr lang="en-US" b="0" i="0"/>
            <a:t>Academic Advisor</a:t>
          </a:r>
          <a:endParaRPr lang="en-US" dirty="0"/>
        </a:p>
      </dgm:t>
    </dgm:pt>
    <dgm:pt modelId="{EF6AFBD8-E2DE-450F-98B3-B38C1F64A088}" type="parTrans" cxnId="{9A28A5B8-35AA-4B93-ACCC-6D2097B73E8B}">
      <dgm:prSet/>
      <dgm:spPr/>
      <dgm:t>
        <a:bodyPr/>
        <a:lstStyle/>
        <a:p>
          <a:endParaRPr lang="en-US"/>
        </a:p>
      </dgm:t>
    </dgm:pt>
    <dgm:pt modelId="{E6BAD7A1-B637-4327-9E43-2ED3D27F3C64}" type="sibTrans" cxnId="{9A28A5B8-35AA-4B93-ACCC-6D2097B73E8B}">
      <dgm:prSet/>
      <dgm:spPr/>
      <dgm:t>
        <a:bodyPr/>
        <a:lstStyle/>
        <a:p>
          <a:endParaRPr lang="en-US"/>
        </a:p>
      </dgm:t>
    </dgm:pt>
    <dgm:pt modelId="{498AE75C-3003-4D9E-BDE9-31D989EF1E5B}">
      <dgm:prSet/>
      <dgm:spPr/>
      <dgm:t>
        <a:bodyPr/>
        <a:lstStyle/>
        <a:p>
          <a:r>
            <a:rPr lang="en-US" b="0" i="0"/>
            <a:t>Bryan Undergraduate Student Services</a:t>
          </a:r>
          <a:endParaRPr lang="en-US" dirty="0"/>
        </a:p>
      </dgm:t>
    </dgm:pt>
    <dgm:pt modelId="{692345C6-B752-4390-89A6-209D2D65A9E7}" type="parTrans" cxnId="{6F828377-3A44-4D67-80D5-F4AC2CD43983}">
      <dgm:prSet/>
      <dgm:spPr/>
      <dgm:t>
        <a:bodyPr/>
        <a:lstStyle/>
        <a:p>
          <a:endParaRPr lang="en-US"/>
        </a:p>
      </dgm:t>
    </dgm:pt>
    <dgm:pt modelId="{7397CD6A-9B1D-4DA3-929E-F577F8BBED9C}" type="sibTrans" cxnId="{6F828377-3A44-4D67-80D5-F4AC2CD43983}">
      <dgm:prSet/>
      <dgm:spPr/>
      <dgm:t>
        <a:bodyPr/>
        <a:lstStyle/>
        <a:p>
          <a:endParaRPr lang="en-US"/>
        </a:p>
      </dgm:t>
    </dgm:pt>
    <dgm:pt modelId="{E0F1BAC2-26A2-4171-9113-9F7EAAF66375}">
      <dgm:prSet/>
      <dgm:spPr/>
      <dgm:t>
        <a:bodyPr/>
        <a:lstStyle/>
        <a:p>
          <a:r>
            <a:rPr lang="en-US" b="0" i="0"/>
            <a:t>Academic Advisor</a:t>
          </a:r>
          <a:endParaRPr lang="en-US" dirty="0"/>
        </a:p>
      </dgm:t>
    </dgm:pt>
    <dgm:pt modelId="{FE858B49-D4E4-4292-89CA-9B273649E3F9}" type="parTrans" cxnId="{F1FFEB7C-79EF-4F70-93A4-30DCB701B64E}">
      <dgm:prSet/>
      <dgm:spPr/>
      <dgm:t>
        <a:bodyPr/>
        <a:lstStyle/>
        <a:p>
          <a:endParaRPr lang="en-US"/>
        </a:p>
      </dgm:t>
    </dgm:pt>
    <dgm:pt modelId="{D85B2DCF-5781-4D58-983E-559ABB274A5B}" type="sibTrans" cxnId="{F1FFEB7C-79EF-4F70-93A4-30DCB701B64E}">
      <dgm:prSet/>
      <dgm:spPr/>
      <dgm:t>
        <a:bodyPr/>
        <a:lstStyle/>
        <a:p>
          <a:endParaRPr lang="en-US"/>
        </a:p>
      </dgm:t>
    </dgm:pt>
    <dgm:pt modelId="{E7264150-C32E-4862-A858-E65BB1F89D79}">
      <dgm:prSet/>
      <dgm:spPr/>
      <dgm:t>
        <a:bodyPr/>
        <a:lstStyle/>
        <a:p>
          <a:r>
            <a:rPr lang="en-US" b="0" i="0"/>
            <a:t>Bryan Undergraduate Student Services</a:t>
          </a:r>
          <a:endParaRPr lang="en-US" dirty="0"/>
        </a:p>
      </dgm:t>
    </dgm:pt>
    <dgm:pt modelId="{C16696FB-695B-473A-9ED1-2DB427E7B6B2}" type="parTrans" cxnId="{28A0C9CD-F260-4620-BFC4-6D1C94761B48}">
      <dgm:prSet/>
      <dgm:spPr/>
      <dgm:t>
        <a:bodyPr/>
        <a:lstStyle/>
        <a:p>
          <a:endParaRPr lang="en-US"/>
        </a:p>
      </dgm:t>
    </dgm:pt>
    <dgm:pt modelId="{05591F91-4C04-4B3C-9B05-E90C6CAA5618}" type="sibTrans" cxnId="{28A0C9CD-F260-4620-BFC4-6D1C94761B48}">
      <dgm:prSet/>
      <dgm:spPr/>
      <dgm:t>
        <a:bodyPr/>
        <a:lstStyle/>
        <a:p>
          <a:endParaRPr lang="en-US"/>
        </a:p>
      </dgm:t>
    </dgm:pt>
    <dgm:pt modelId="{2D475D40-7B7C-417D-AFB7-1F2D83BC1137}">
      <dgm:prSet/>
      <dgm:spPr/>
      <dgm:t>
        <a:bodyPr/>
        <a:lstStyle/>
        <a:p>
          <a:r>
            <a:rPr lang="en-US" b="1" i="0"/>
            <a:t>Nancy Trejo- Barcenas</a:t>
          </a:r>
          <a:endParaRPr lang="en-US" b="1" dirty="0"/>
        </a:p>
      </dgm:t>
    </dgm:pt>
    <dgm:pt modelId="{357E1EE4-BAFC-4763-B409-7EB607C71EE4}" type="parTrans" cxnId="{0C85D59E-1C4C-4DFD-A868-137E4B155260}">
      <dgm:prSet/>
      <dgm:spPr/>
      <dgm:t>
        <a:bodyPr/>
        <a:lstStyle/>
        <a:p>
          <a:endParaRPr lang="en-US"/>
        </a:p>
      </dgm:t>
    </dgm:pt>
    <dgm:pt modelId="{6BD10FB1-C620-4278-B333-C041BC8CE216}" type="sibTrans" cxnId="{0C85D59E-1C4C-4DFD-A868-137E4B155260}">
      <dgm:prSet/>
      <dgm:spPr/>
      <dgm:t>
        <a:bodyPr/>
        <a:lstStyle/>
        <a:p>
          <a:endParaRPr lang="en-US"/>
        </a:p>
      </dgm:t>
    </dgm:pt>
    <dgm:pt modelId="{FC9ACDDC-5A25-4D24-BE70-B6CD47692711}">
      <dgm:prSet/>
      <dgm:spPr/>
      <dgm:t>
        <a:bodyPr/>
        <a:lstStyle/>
        <a:p>
          <a:r>
            <a:rPr lang="en-US"/>
            <a:t>Recruiting &amp; Academic Advising Specialist</a:t>
          </a:r>
          <a:endParaRPr lang="en-US" dirty="0"/>
        </a:p>
      </dgm:t>
    </dgm:pt>
    <dgm:pt modelId="{36C3769F-B967-4F84-AE13-F15EE5FF9869}" type="parTrans" cxnId="{EC49D9A6-775A-4529-B4BC-128DD60C1C53}">
      <dgm:prSet/>
      <dgm:spPr/>
      <dgm:t>
        <a:bodyPr/>
        <a:lstStyle/>
        <a:p>
          <a:endParaRPr lang="en-US"/>
        </a:p>
      </dgm:t>
    </dgm:pt>
    <dgm:pt modelId="{099CBBA2-2CCA-4A71-8F34-2F4D185A32A8}" type="sibTrans" cxnId="{EC49D9A6-775A-4529-B4BC-128DD60C1C53}">
      <dgm:prSet/>
      <dgm:spPr/>
      <dgm:t>
        <a:bodyPr/>
        <a:lstStyle/>
        <a:p>
          <a:endParaRPr lang="en-US"/>
        </a:p>
      </dgm:t>
    </dgm:pt>
    <dgm:pt modelId="{195DD0C3-4CBE-437C-ADF2-DAAC4D01BB03}">
      <dgm:prSet/>
      <dgm:spPr/>
      <dgm:t>
        <a:bodyPr/>
        <a:lstStyle/>
        <a:p>
          <a:r>
            <a:rPr lang="en-US" dirty="0"/>
            <a:t>Bryan School</a:t>
          </a:r>
        </a:p>
      </dgm:t>
    </dgm:pt>
    <dgm:pt modelId="{2B58809A-9311-46FD-B4A6-8977EA226C32}" type="parTrans" cxnId="{C31F53D3-2D08-490B-AC72-A2A0691BA4F5}">
      <dgm:prSet/>
      <dgm:spPr/>
      <dgm:t>
        <a:bodyPr/>
        <a:lstStyle/>
        <a:p>
          <a:endParaRPr lang="en-US"/>
        </a:p>
      </dgm:t>
    </dgm:pt>
    <dgm:pt modelId="{E606E5FD-334A-4BA0-BB1C-E41742B7FFEF}" type="sibTrans" cxnId="{C31F53D3-2D08-490B-AC72-A2A0691BA4F5}">
      <dgm:prSet/>
      <dgm:spPr/>
      <dgm:t>
        <a:bodyPr/>
        <a:lstStyle/>
        <a:p>
          <a:endParaRPr lang="en-US"/>
        </a:p>
      </dgm:t>
    </dgm:pt>
    <dgm:pt modelId="{D5BD2267-4DD9-49CC-85F8-844E434F323A}">
      <dgm:prSet/>
      <dgm:spPr/>
      <dgm:t>
        <a:bodyPr/>
        <a:lstStyle/>
        <a:p>
          <a:r>
            <a:rPr lang="en-US" b="1" i="0"/>
            <a:t>Breanna Wallace</a:t>
          </a:r>
          <a:endParaRPr lang="en-US" dirty="0"/>
        </a:p>
      </dgm:t>
    </dgm:pt>
    <dgm:pt modelId="{D3DD2716-1B1E-4571-BCD5-4AE59FAA576D}" type="parTrans" cxnId="{331B841B-70F6-4948-AD9E-BB5943F2E9FF}">
      <dgm:prSet/>
      <dgm:spPr/>
      <dgm:t>
        <a:bodyPr/>
        <a:lstStyle/>
        <a:p>
          <a:endParaRPr lang="en-US"/>
        </a:p>
      </dgm:t>
    </dgm:pt>
    <dgm:pt modelId="{9D3C0EFC-EC38-4A00-92BD-CBCFC9A74FBE}" type="sibTrans" cxnId="{331B841B-70F6-4948-AD9E-BB5943F2E9FF}">
      <dgm:prSet/>
      <dgm:spPr/>
      <dgm:t>
        <a:bodyPr/>
        <a:lstStyle/>
        <a:p>
          <a:endParaRPr lang="en-US"/>
        </a:p>
      </dgm:t>
    </dgm:pt>
    <dgm:pt modelId="{6D2AC58F-EABA-446A-AC51-CF8E5068FC57}">
      <dgm:prSet/>
      <dgm:spPr/>
      <dgm:t>
        <a:bodyPr/>
        <a:lstStyle/>
        <a:p>
          <a:r>
            <a:rPr lang="en-US" b="0" i="0"/>
            <a:t>Academic Advisor</a:t>
          </a:r>
          <a:endParaRPr lang="en-US" dirty="0"/>
        </a:p>
      </dgm:t>
    </dgm:pt>
    <dgm:pt modelId="{0AF86D6E-54BB-4716-A5A3-A64C4A0C120F}" type="parTrans" cxnId="{CED7E0FF-8B53-4D8B-9F67-82D8E0A1667B}">
      <dgm:prSet/>
      <dgm:spPr/>
      <dgm:t>
        <a:bodyPr/>
        <a:lstStyle/>
        <a:p>
          <a:endParaRPr lang="en-US"/>
        </a:p>
      </dgm:t>
    </dgm:pt>
    <dgm:pt modelId="{D386510E-47FB-4E28-80B9-3FF2DFFAE99A}" type="sibTrans" cxnId="{CED7E0FF-8B53-4D8B-9F67-82D8E0A1667B}">
      <dgm:prSet/>
      <dgm:spPr/>
      <dgm:t>
        <a:bodyPr/>
        <a:lstStyle/>
        <a:p>
          <a:endParaRPr lang="en-US"/>
        </a:p>
      </dgm:t>
    </dgm:pt>
    <dgm:pt modelId="{006B5BE5-2074-4C12-8A6B-DD7666AD0F59}">
      <dgm:prSet/>
      <dgm:spPr/>
      <dgm:t>
        <a:bodyPr/>
        <a:lstStyle/>
        <a:p>
          <a:r>
            <a:rPr lang="en-US" b="0" i="0"/>
            <a:t>Bryan Undergraduate Student Services</a:t>
          </a:r>
          <a:endParaRPr lang="en-US" dirty="0"/>
        </a:p>
      </dgm:t>
    </dgm:pt>
    <dgm:pt modelId="{7D18F2BF-93A8-4F40-A3EA-74B1E237BEA7}" type="parTrans" cxnId="{917480B4-1E4B-4ADB-86A7-31F97E217EDD}">
      <dgm:prSet/>
      <dgm:spPr/>
      <dgm:t>
        <a:bodyPr/>
        <a:lstStyle/>
        <a:p>
          <a:endParaRPr lang="en-US"/>
        </a:p>
      </dgm:t>
    </dgm:pt>
    <dgm:pt modelId="{63610B25-65CE-4C8B-BA8A-347BD4FED2DF}" type="sibTrans" cxnId="{917480B4-1E4B-4ADB-86A7-31F97E217EDD}">
      <dgm:prSet/>
      <dgm:spPr/>
      <dgm:t>
        <a:bodyPr/>
        <a:lstStyle/>
        <a:p>
          <a:endParaRPr lang="en-US"/>
        </a:p>
      </dgm:t>
    </dgm:pt>
    <dgm:pt modelId="{48EF3C61-B139-4652-AF81-BF3B1FF0C4D3}">
      <dgm:prSet/>
      <dgm:spPr/>
      <dgm:t>
        <a:bodyPr/>
        <a:lstStyle/>
        <a:p>
          <a:r>
            <a:rPr lang="en-US" b="1" i="0"/>
            <a:t>Alyssa Rose</a:t>
          </a:r>
          <a:endParaRPr lang="en-US" dirty="0"/>
        </a:p>
      </dgm:t>
    </dgm:pt>
    <dgm:pt modelId="{78578615-6A50-4A15-9DF3-2E820951EC88}" type="parTrans" cxnId="{F170176F-AE6B-4B17-9441-873A31A8A403}">
      <dgm:prSet/>
      <dgm:spPr/>
      <dgm:t>
        <a:bodyPr/>
        <a:lstStyle/>
        <a:p>
          <a:endParaRPr lang="en-US"/>
        </a:p>
      </dgm:t>
    </dgm:pt>
    <dgm:pt modelId="{0760B195-47C1-4E69-894A-AD3584C390CF}" type="sibTrans" cxnId="{F170176F-AE6B-4B17-9441-873A31A8A403}">
      <dgm:prSet/>
      <dgm:spPr/>
      <dgm:t>
        <a:bodyPr/>
        <a:lstStyle/>
        <a:p>
          <a:endParaRPr lang="en-US"/>
        </a:p>
      </dgm:t>
    </dgm:pt>
    <dgm:pt modelId="{E5B88AC3-CB1F-4348-B1A6-C3DEB009CD00}" type="pres">
      <dgm:prSet presAssocID="{47EC24DF-D9BD-4A22-B8FA-0FC6A2D212FB}" presName="diagram" presStyleCnt="0">
        <dgm:presLayoutVars>
          <dgm:dir/>
          <dgm:resizeHandles val="exact"/>
        </dgm:presLayoutVars>
      </dgm:prSet>
      <dgm:spPr/>
    </dgm:pt>
    <dgm:pt modelId="{BB06B929-884F-46D6-A874-19060B42D87A}" type="pres">
      <dgm:prSet presAssocID="{37AE2749-6F61-4D88-8B9D-C8E0C29F0F69}" presName="node" presStyleLbl="node1" presStyleIdx="0" presStyleCnt="8">
        <dgm:presLayoutVars>
          <dgm:bulletEnabled val="1"/>
        </dgm:presLayoutVars>
      </dgm:prSet>
      <dgm:spPr/>
    </dgm:pt>
    <dgm:pt modelId="{5E8361E1-F467-47F4-BF32-341EAC9479CC}" type="pres">
      <dgm:prSet presAssocID="{121E850A-EFE2-44D5-B007-11B74620FF0B}" presName="sibTrans" presStyleCnt="0"/>
      <dgm:spPr/>
    </dgm:pt>
    <dgm:pt modelId="{5B398862-AA0C-4A57-B983-EDCF3A0B37B2}" type="pres">
      <dgm:prSet presAssocID="{74E38CC5-E9C1-482B-B4CF-E557F7043898}" presName="node" presStyleLbl="node1" presStyleIdx="1" presStyleCnt="8">
        <dgm:presLayoutVars>
          <dgm:bulletEnabled val="1"/>
        </dgm:presLayoutVars>
      </dgm:prSet>
      <dgm:spPr/>
    </dgm:pt>
    <dgm:pt modelId="{215D4811-81C6-45B6-B1F8-6356335A9EEB}" type="pres">
      <dgm:prSet presAssocID="{3BAD4FAB-C7F7-4289-B5DF-73DDEE8AFC70}" presName="sibTrans" presStyleCnt="0"/>
      <dgm:spPr/>
    </dgm:pt>
    <dgm:pt modelId="{CC0847B8-6ED1-41D7-B424-CD8560DD07E2}" type="pres">
      <dgm:prSet presAssocID="{FBC0A1ED-CF3D-42CB-A973-DD2E36468EF2}" presName="node" presStyleLbl="node1" presStyleIdx="2" presStyleCnt="8">
        <dgm:presLayoutVars>
          <dgm:bulletEnabled val="1"/>
        </dgm:presLayoutVars>
      </dgm:prSet>
      <dgm:spPr/>
    </dgm:pt>
    <dgm:pt modelId="{4B5FB419-827E-41BD-9B49-9D7D51666114}" type="pres">
      <dgm:prSet presAssocID="{1948FC93-EC9B-4E7A-B6F5-5917F0BC3487}" presName="sibTrans" presStyleCnt="0"/>
      <dgm:spPr/>
    </dgm:pt>
    <dgm:pt modelId="{A3A71E57-842D-491C-AD79-66FE033839E9}" type="pres">
      <dgm:prSet presAssocID="{3BFB1100-A635-41F1-9DB8-2A9B1E193C0C}" presName="node" presStyleLbl="node1" presStyleIdx="3" presStyleCnt="8">
        <dgm:presLayoutVars>
          <dgm:bulletEnabled val="1"/>
        </dgm:presLayoutVars>
      </dgm:prSet>
      <dgm:spPr/>
    </dgm:pt>
    <dgm:pt modelId="{10A7389A-44EC-4702-932A-D98A37434A39}" type="pres">
      <dgm:prSet presAssocID="{6CE15BB6-FABF-48C8-AC5D-FA829343EB0B}" presName="sibTrans" presStyleCnt="0"/>
      <dgm:spPr/>
    </dgm:pt>
    <dgm:pt modelId="{9AA257E8-E0BB-466A-B2A8-DA076E69B2FE}" type="pres">
      <dgm:prSet presAssocID="{48EF3C61-B139-4652-AF81-BF3B1FF0C4D3}" presName="node" presStyleLbl="node1" presStyleIdx="4" presStyleCnt="8">
        <dgm:presLayoutVars>
          <dgm:bulletEnabled val="1"/>
        </dgm:presLayoutVars>
      </dgm:prSet>
      <dgm:spPr/>
    </dgm:pt>
    <dgm:pt modelId="{54E628D0-BEC4-4AEA-970F-B5028A5E0C29}" type="pres">
      <dgm:prSet presAssocID="{0760B195-47C1-4E69-894A-AD3584C390CF}" presName="sibTrans" presStyleCnt="0"/>
      <dgm:spPr/>
    </dgm:pt>
    <dgm:pt modelId="{014D2D1D-ED96-4A4C-9811-D7D05EAD105E}" type="pres">
      <dgm:prSet presAssocID="{2D475D40-7B7C-417D-AFB7-1F2D83BC1137}" presName="node" presStyleLbl="node1" presStyleIdx="5" presStyleCnt="8">
        <dgm:presLayoutVars>
          <dgm:bulletEnabled val="1"/>
        </dgm:presLayoutVars>
      </dgm:prSet>
      <dgm:spPr/>
    </dgm:pt>
    <dgm:pt modelId="{E4B014C3-1862-4691-8B73-70C89B43E098}" type="pres">
      <dgm:prSet presAssocID="{6BD10FB1-C620-4278-B333-C041BC8CE216}" presName="sibTrans" presStyleCnt="0"/>
      <dgm:spPr/>
    </dgm:pt>
    <dgm:pt modelId="{8C7D8143-0D18-41BE-8C11-72CB7D8ADD4C}" type="pres">
      <dgm:prSet presAssocID="{D5BD2267-4DD9-49CC-85F8-844E434F323A}" presName="node" presStyleLbl="node1" presStyleIdx="6" presStyleCnt="8">
        <dgm:presLayoutVars>
          <dgm:bulletEnabled val="1"/>
        </dgm:presLayoutVars>
      </dgm:prSet>
      <dgm:spPr/>
    </dgm:pt>
    <dgm:pt modelId="{B5858DE6-93C0-468C-8102-A28E3371D79A}" type="pres">
      <dgm:prSet presAssocID="{9D3C0EFC-EC38-4A00-92BD-CBCFC9A74FBE}" presName="sibTrans" presStyleCnt="0"/>
      <dgm:spPr/>
    </dgm:pt>
    <dgm:pt modelId="{A11B26EF-DF6C-4587-A09F-11F161946734}" type="pres">
      <dgm:prSet presAssocID="{91D8622E-7C62-49DB-9F8B-ECAF1E14B6D6}" presName="node" presStyleLbl="node1" presStyleIdx="7" presStyleCnt="8">
        <dgm:presLayoutVars>
          <dgm:bulletEnabled val="1"/>
        </dgm:presLayoutVars>
      </dgm:prSet>
      <dgm:spPr/>
    </dgm:pt>
  </dgm:ptLst>
  <dgm:cxnLst>
    <dgm:cxn modelId="{3E546003-97A6-478B-B957-54C54B70EADE}" srcId="{47EC24DF-D9BD-4A22-B8FA-0FC6A2D212FB}" destId="{FBC0A1ED-CF3D-42CB-A973-DD2E36468EF2}" srcOrd="2" destOrd="0" parTransId="{822FAF49-8473-4CE2-B089-C8242A06AE86}" sibTransId="{1948FC93-EC9B-4E7A-B6F5-5917F0BC3487}"/>
    <dgm:cxn modelId="{8F23290B-EC1B-40A6-A6B3-5DB34B3D07F1}" srcId="{FBC0A1ED-CF3D-42CB-A973-DD2E36468EF2}" destId="{62418461-E8A2-43B7-B78B-557567071641}" srcOrd="0" destOrd="0" parTransId="{9C11F340-FC1F-41F0-A588-F34F40C195BB}" sibTransId="{E59DD653-2E60-4399-8922-1E8AC9F4569E}"/>
    <dgm:cxn modelId="{098C7515-7C6F-4B6F-8B0D-8F43ACB6490C}" type="presOf" srcId="{74E38CC5-E9C1-482B-B4CF-E557F7043898}" destId="{5B398862-AA0C-4A57-B983-EDCF3A0B37B2}" srcOrd="0" destOrd="0" presId="urn:microsoft.com/office/officeart/2005/8/layout/default"/>
    <dgm:cxn modelId="{507AB619-7F43-4C4F-AD83-08313E414342}" type="presOf" srcId="{42574CBC-E78E-4567-9703-C7AEF8AB319D}" destId="{CC0847B8-6ED1-41D7-B424-CD8560DD07E2}" srcOrd="0" destOrd="2" presId="urn:microsoft.com/office/officeart/2005/8/layout/default"/>
    <dgm:cxn modelId="{331B841B-70F6-4948-AD9E-BB5943F2E9FF}" srcId="{47EC24DF-D9BD-4A22-B8FA-0FC6A2D212FB}" destId="{D5BD2267-4DD9-49CC-85F8-844E434F323A}" srcOrd="6" destOrd="0" parTransId="{D3DD2716-1B1E-4571-BCD5-4AE59FAA576D}" sibTransId="{9D3C0EFC-EC38-4A00-92BD-CBCFC9A74FBE}"/>
    <dgm:cxn modelId="{F41F9622-B382-4D23-85FC-826B6F20651C}" srcId="{FBC0A1ED-CF3D-42CB-A973-DD2E36468EF2}" destId="{42574CBC-E78E-4567-9703-C7AEF8AB319D}" srcOrd="1" destOrd="0" parTransId="{7FF5BCFE-EA14-4530-968D-5DB65D6325C6}" sibTransId="{08707DFD-D6D1-441A-8D0B-54189D0FE79D}"/>
    <dgm:cxn modelId="{13C35B29-D370-4083-BFE8-DFDF40012A8B}" type="presOf" srcId="{99616D48-BBB3-40E7-9D5F-EEEE75BECC1A}" destId="{A11B26EF-DF6C-4587-A09F-11F161946734}" srcOrd="0" destOrd="1" presId="urn:microsoft.com/office/officeart/2005/8/layout/default"/>
    <dgm:cxn modelId="{0758243A-689A-40A3-84D1-F7CF9038629F}" type="presOf" srcId="{498AE75C-3003-4D9E-BDE9-31D989EF1E5B}" destId="{8C7D8143-0D18-41BE-8C11-72CB7D8ADD4C}" srcOrd="0" destOrd="2" presId="urn:microsoft.com/office/officeart/2005/8/layout/default"/>
    <dgm:cxn modelId="{DDCC7E3D-ADBD-4EFC-920E-25B44D758BE9}" type="presOf" srcId="{FBC0A1ED-CF3D-42CB-A973-DD2E36468EF2}" destId="{CC0847B8-6ED1-41D7-B424-CD8560DD07E2}" srcOrd="0" destOrd="0" presId="urn:microsoft.com/office/officeart/2005/8/layout/default"/>
    <dgm:cxn modelId="{DEE19F61-5895-4E25-96C1-E0FD68864A0A}" type="presOf" srcId="{1364B4CD-DF8D-4395-A87E-DB439B43EC72}" destId="{8C7D8143-0D18-41BE-8C11-72CB7D8ADD4C}" srcOrd="0" destOrd="1" presId="urn:microsoft.com/office/officeart/2005/8/layout/default"/>
    <dgm:cxn modelId="{0595BC62-CFE5-445E-8623-1E2880AD659A}" type="presOf" srcId="{37AE2749-6F61-4D88-8B9D-C8E0C29F0F69}" destId="{BB06B929-884F-46D6-A874-19060B42D87A}" srcOrd="0" destOrd="0" presId="urn:microsoft.com/office/officeart/2005/8/layout/default"/>
    <dgm:cxn modelId="{3B267E6A-86B7-40A7-98C1-A973B9560C7E}" type="presOf" srcId="{E0F1BAC2-26A2-4171-9113-9F7EAAF66375}" destId="{9AA257E8-E0BB-466A-B2A8-DA076E69B2FE}" srcOrd="0" destOrd="1" presId="urn:microsoft.com/office/officeart/2005/8/layout/default"/>
    <dgm:cxn modelId="{EFA0E36E-9BBD-4E60-99A2-94865C93432E}" type="presOf" srcId="{D5BD2267-4DD9-49CC-85F8-844E434F323A}" destId="{8C7D8143-0D18-41BE-8C11-72CB7D8ADD4C}" srcOrd="0" destOrd="0" presId="urn:microsoft.com/office/officeart/2005/8/layout/default"/>
    <dgm:cxn modelId="{F170176F-AE6B-4B17-9441-873A31A8A403}" srcId="{47EC24DF-D9BD-4A22-B8FA-0FC6A2D212FB}" destId="{48EF3C61-B139-4652-AF81-BF3B1FF0C4D3}" srcOrd="4" destOrd="0" parTransId="{78578615-6A50-4A15-9DF3-2E820951EC88}" sibTransId="{0760B195-47C1-4E69-894A-AD3584C390CF}"/>
    <dgm:cxn modelId="{7FF66250-CA4B-4140-BF0C-B938C29B0559}" type="presOf" srcId="{E7264150-C32E-4862-A858-E65BB1F89D79}" destId="{9AA257E8-E0BB-466A-B2A8-DA076E69B2FE}" srcOrd="0" destOrd="2" presId="urn:microsoft.com/office/officeart/2005/8/layout/default"/>
    <dgm:cxn modelId="{BBED7053-52BC-4B02-A861-9639B16DCA4D}" type="presOf" srcId="{3BFB1100-A635-41F1-9DB8-2A9B1E193C0C}" destId="{A3A71E57-842D-491C-AD79-66FE033839E9}" srcOrd="0" destOrd="0" presId="urn:microsoft.com/office/officeart/2005/8/layout/default"/>
    <dgm:cxn modelId="{6F828377-3A44-4D67-80D5-F4AC2CD43983}" srcId="{D5BD2267-4DD9-49CC-85F8-844E434F323A}" destId="{498AE75C-3003-4D9E-BDE9-31D989EF1E5B}" srcOrd="1" destOrd="0" parTransId="{692345C6-B752-4390-89A6-209D2D65A9E7}" sibTransId="{7397CD6A-9B1D-4DA3-929E-F577F8BBED9C}"/>
    <dgm:cxn modelId="{2255F279-3930-4B3D-948A-99FA42D7471C}" type="presOf" srcId="{AF4F1366-7220-4512-946E-2249BAE73010}" destId="{5B398862-AA0C-4A57-B983-EDCF3A0B37B2}" srcOrd="0" destOrd="2" presId="urn:microsoft.com/office/officeart/2005/8/layout/default"/>
    <dgm:cxn modelId="{DCFA2C5A-1936-447F-B73F-299799C2D851}" type="presOf" srcId="{FC9ACDDC-5A25-4D24-BE70-B6CD47692711}" destId="{014D2D1D-ED96-4A4C-9811-D7D05EAD105E}" srcOrd="0" destOrd="1" presId="urn:microsoft.com/office/officeart/2005/8/layout/default"/>
    <dgm:cxn modelId="{F5E98E5A-272D-4927-B350-227DD82DDD12}" type="presOf" srcId="{BDC8D5B8-8616-4A46-8053-16119F1FAC2B}" destId="{BB06B929-884F-46D6-A874-19060B42D87A}" srcOrd="0" destOrd="2" presId="urn:microsoft.com/office/officeart/2005/8/layout/default"/>
    <dgm:cxn modelId="{F1FFEB7C-79EF-4F70-93A4-30DCB701B64E}" srcId="{48EF3C61-B139-4652-AF81-BF3B1FF0C4D3}" destId="{E0F1BAC2-26A2-4171-9113-9F7EAAF66375}" srcOrd="0" destOrd="0" parTransId="{FE858B49-D4E4-4292-89CA-9B273649E3F9}" sibTransId="{D85B2DCF-5781-4D58-983E-559ABB274A5B}"/>
    <dgm:cxn modelId="{47715E82-396B-44F4-B2FE-6836BFE27034}" type="presOf" srcId="{CD777D44-EB55-4FEF-8BF5-FF89FAD95AFF}" destId="{5B398862-AA0C-4A57-B983-EDCF3A0B37B2}" srcOrd="0" destOrd="1" presId="urn:microsoft.com/office/officeart/2005/8/layout/default"/>
    <dgm:cxn modelId="{6BD3EE87-3BED-4ECC-8EBC-693561D05DDB}" type="presOf" srcId="{2D475D40-7B7C-417D-AFB7-1F2D83BC1137}" destId="{014D2D1D-ED96-4A4C-9811-D7D05EAD105E}" srcOrd="0" destOrd="0" presId="urn:microsoft.com/office/officeart/2005/8/layout/default"/>
    <dgm:cxn modelId="{B3890D8A-F734-41AD-A00D-DE4D06F17156}" srcId="{74E38CC5-E9C1-482B-B4CF-E557F7043898}" destId="{CD777D44-EB55-4FEF-8BF5-FF89FAD95AFF}" srcOrd="0" destOrd="0" parTransId="{2F15B37A-06EC-4A84-806D-724F8AEFA1FB}" sibTransId="{F18D2012-6160-4190-ABFD-75A56329B089}"/>
    <dgm:cxn modelId="{A9503C93-072E-4D97-931B-4A966D97E6C7}" srcId="{91D8622E-7C62-49DB-9F8B-ECAF1E14B6D6}" destId="{99616D48-BBB3-40E7-9D5F-EEEE75BECC1A}" srcOrd="0" destOrd="0" parTransId="{8965F46B-8EAD-4351-B73B-34430C8F1E30}" sibTransId="{C1D43A30-A67E-43A0-8690-C9B0ECB7A866}"/>
    <dgm:cxn modelId="{0C85D59E-1C4C-4DFD-A868-137E4B155260}" srcId="{47EC24DF-D9BD-4A22-B8FA-0FC6A2D212FB}" destId="{2D475D40-7B7C-417D-AFB7-1F2D83BC1137}" srcOrd="5" destOrd="0" parTransId="{357E1EE4-BAFC-4763-B409-7EB607C71EE4}" sibTransId="{6BD10FB1-C620-4278-B333-C041BC8CE216}"/>
    <dgm:cxn modelId="{E59455A0-9FFC-426E-80F8-8A8C55B34AA0}" srcId="{37AE2749-6F61-4D88-8B9D-C8E0C29F0F69}" destId="{0A6D44A6-563C-48C9-84D7-4A4F5A131693}" srcOrd="0" destOrd="0" parTransId="{60342E67-81C5-49A8-BB17-75CA8789F9C3}" sibTransId="{2443F50A-6C0D-46E6-BE56-E9B541E29464}"/>
    <dgm:cxn modelId="{EC49D9A6-775A-4529-B4BC-128DD60C1C53}" srcId="{2D475D40-7B7C-417D-AFB7-1F2D83BC1137}" destId="{FC9ACDDC-5A25-4D24-BE70-B6CD47692711}" srcOrd="0" destOrd="0" parTransId="{36C3769F-B967-4F84-AE13-F15EE5FF9869}" sibTransId="{099CBBA2-2CCA-4A71-8F34-2F4D185A32A8}"/>
    <dgm:cxn modelId="{2064CFAB-BF5A-4147-A35B-E3BDD235E9FF}" type="presOf" srcId="{195DD0C3-4CBE-437C-ADF2-DAAC4D01BB03}" destId="{014D2D1D-ED96-4A4C-9811-D7D05EAD105E}" srcOrd="0" destOrd="2" presId="urn:microsoft.com/office/officeart/2005/8/layout/default"/>
    <dgm:cxn modelId="{931934AC-7946-4AE0-9F9D-D21FDE8E55B1}" srcId="{47EC24DF-D9BD-4A22-B8FA-0FC6A2D212FB}" destId="{37AE2749-6F61-4D88-8B9D-C8E0C29F0F69}" srcOrd="0" destOrd="0" parTransId="{DEBE5F48-592A-48BD-8276-65B6FD86E13D}" sibTransId="{121E850A-EFE2-44D5-B007-11B74620FF0B}"/>
    <dgm:cxn modelId="{E70542B0-15CF-4075-8E94-31E59FDF4F9F}" type="presOf" srcId="{6D2AC58F-EABA-446A-AC51-CF8E5068FC57}" destId="{A3A71E57-842D-491C-AD79-66FE033839E9}" srcOrd="0" destOrd="1" presId="urn:microsoft.com/office/officeart/2005/8/layout/default"/>
    <dgm:cxn modelId="{917480B4-1E4B-4ADB-86A7-31F97E217EDD}" srcId="{3BFB1100-A635-41F1-9DB8-2A9B1E193C0C}" destId="{006B5BE5-2074-4C12-8A6B-DD7666AD0F59}" srcOrd="1" destOrd="0" parTransId="{7D18F2BF-93A8-4F40-A3EA-74B1E237BEA7}" sibTransId="{63610B25-65CE-4C8B-BA8A-347BD4FED2DF}"/>
    <dgm:cxn modelId="{685B2DB8-9D6B-4367-9DF9-EFE8AC966A3E}" srcId="{47EC24DF-D9BD-4A22-B8FA-0FC6A2D212FB}" destId="{91D8622E-7C62-49DB-9F8B-ECAF1E14B6D6}" srcOrd="7" destOrd="0" parTransId="{D6532D42-B7B5-4D16-A0D1-4CD875F61C09}" sibTransId="{FB19C428-B79D-4B92-8396-4B9F5B9B491B}"/>
    <dgm:cxn modelId="{9A28A5B8-35AA-4B93-ACCC-6D2097B73E8B}" srcId="{D5BD2267-4DD9-49CC-85F8-844E434F323A}" destId="{1364B4CD-DF8D-4395-A87E-DB439B43EC72}" srcOrd="0" destOrd="0" parTransId="{EF6AFBD8-E2DE-450F-98B3-B38C1F64A088}" sibTransId="{E6BAD7A1-B637-4327-9E43-2ED3D27F3C64}"/>
    <dgm:cxn modelId="{BB2D69BB-913C-4DB0-A878-BA1C10719296}" type="presOf" srcId="{006B5BE5-2074-4C12-8A6B-DD7666AD0F59}" destId="{A3A71E57-842D-491C-AD79-66FE033839E9}" srcOrd="0" destOrd="2" presId="urn:microsoft.com/office/officeart/2005/8/layout/default"/>
    <dgm:cxn modelId="{F95AD5C1-B196-4661-B659-B7D0893FA315}" type="presOf" srcId="{0A6D44A6-563C-48C9-84D7-4A4F5A131693}" destId="{BB06B929-884F-46D6-A874-19060B42D87A}" srcOrd="0" destOrd="1" presId="urn:microsoft.com/office/officeart/2005/8/layout/default"/>
    <dgm:cxn modelId="{722965C5-E637-4273-B5AC-BF52A19ED496}" type="presOf" srcId="{48EF3C61-B139-4652-AF81-BF3B1FF0C4D3}" destId="{9AA257E8-E0BB-466A-B2A8-DA076E69B2FE}" srcOrd="0" destOrd="0" presId="urn:microsoft.com/office/officeart/2005/8/layout/default"/>
    <dgm:cxn modelId="{540B66CA-5463-49A4-9831-B2CE54562208}" srcId="{74E38CC5-E9C1-482B-B4CF-E557F7043898}" destId="{AF4F1366-7220-4512-946E-2249BAE73010}" srcOrd="1" destOrd="0" parTransId="{F9E89E66-7225-41EA-903D-90E5153A2989}" sibTransId="{E3D33298-A40B-48D0-BE07-6FAFC363142E}"/>
    <dgm:cxn modelId="{28A0C9CD-F260-4620-BFC4-6D1C94761B48}" srcId="{48EF3C61-B139-4652-AF81-BF3B1FF0C4D3}" destId="{E7264150-C32E-4862-A858-E65BB1F89D79}" srcOrd="1" destOrd="0" parTransId="{C16696FB-695B-473A-9ED1-2DB427E7B6B2}" sibTransId="{05591F91-4C04-4B3C-9B05-E90C6CAA5618}"/>
    <dgm:cxn modelId="{6C7AE9D0-E240-40E4-89B8-9E7EB656F7CB}" srcId="{47EC24DF-D9BD-4A22-B8FA-0FC6A2D212FB}" destId="{3BFB1100-A635-41F1-9DB8-2A9B1E193C0C}" srcOrd="3" destOrd="0" parTransId="{E0F5B4AE-271D-4B8F-B0A4-11D20AE23BA7}" sibTransId="{6CE15BB6-FABF-48C8-AC5D-FA829343EB0B}"/>
    <dgm:cxn modelId="{5C8CA1D1-0F0C-44C5-914D-15F9126D5242}" type="presOf" srcId="{62418461-E8A2-43B7-B78B-557567071641}" destId="{CC0847B8-6ED1-41D7-B424-CD8560DD07E2}" srcOrd="0" destOrd="1" presId="urn:microsoft.com/office/officeart/2005/8/layout/default"/>
    <dgm:cxn modelId="{C31F53D3-2D08-490B-AC72-A2A0691BA4F5}" srcId="{2D475D40-7B7C-417D-AFB7-1F2D83BC1137}" destId="{195DD0C3-4CBE-437C-ADF2-DAAC4D01BB03}" srcOrd="1" destOrd="0" parTransId="{2B58809A-9311-46FD-B4A6-8977EA226C32}" sibTransId="{E606E5FD-334A-4BA0-BB1C-E41742B7FFEF}"/>
    <dgm:cxn modelId="{D00417D4-C1E0-400B-9A69-DA90BEB12045}" type="presOf" srcId="{91D8622E-7C62-49DB-9F8B-ECAF1E14B6D6}" destId="{A11B26EF-DF6C-4587-A09F-11F161946734}" srcOrd="0" destOrd="0" presId="urn:microsoft.com/office/officeart/2005/8/layout/default"/>
    <dgm:cxn modelId="{8A79B7EC-7377-4E8C-840A-B4E1CDB23BC1}" srcId="{37AE2749-6F61-4D88-8B9D-C8E0C29F0F69}" destId="{BDC8D5B8-8616-4A46-8053-16119F1FAC2B}" srcOrd="1" destOrd="0" parTransId="{0032764F-CAAA-4850-8B33-E5BC82127023}" sibTransId="{2116F1F0-E099-4FEA-9058-1655FC78D8AA}"/>
    <dgm:cxn modelId="{BFDE0DF0-F5B5-4863-8D07-5126D7350B06}" srcId="{47EC24DF-D9BD-4A22-B8FA-0FC6A2D212FB}" destId="{74E38CC5-E9C1-482B-B4CF-E557F7043898}" srcOrd="1" destOrd="0" parTransId="{57B76F33-AD15-4B1F-B605-5F36B6E0C8E7}" sibTransId="{3BAD4FAB-C7F7-4289-B5DF-73DDEE8AFC70}"/>
    <dgm:cxn modelId="{0653F6F0-E1FE-4097-9ECD-340F827D43F8}" type="presOf" srcId="{47EC24DF-D9BD-4A22-B8FA-0FC6A2D212FB}" destId="{E5B88AC3-CB1F-4348-B1A6-C3DEB009CD00}" srcOrd="0" destOrd="0" presId="urn:microsoft.com/office/officeart/2005/8/layout/default"/>
    <dgm:cxn modelId="{CED7E0FF-8B53-4D8B-9F67-82D8E0A1667B}" srcId="{3BFB1100-A635-41F1-9DB8-2A9B1E193C0C}" destId="{6D2AC58F-EABA-446A-AC51-CF8E5068FC57}" srcOrd="0" destOrd="0" parTransId="{0AF86D6E-54BB-4716-A5A3-A64C4A0C120F}" sibTransId="{D386510E-47FB-4E28-80B9-3FF2DFFAE99A}"/>
    <dgm:cxn modelId="{60F74070-047F-470D-8D3D-8BDC132D37DA}" type="presParOf" srcId="{E5B88AC3-CB1F-4348-B1A6-C3DEB009CD00}" destId="{BB06B929-884F-46D6-A874-19060B42D87A}" srcOrd="0" destOrd="0" presId="urn:microsoft.com/office/officeart/2005/8/layout/default"/>
    <dgm:cxn modelId="{EB8D1630-CD1E-4648-91C3-2187B4DB2E00}" type="presParOf" srcId="{E5B88AC3-CB1F-4348-B1A6-C3DEB009CD00}" destId="{5E8361E1-F467-47F4-BF32-341EAC9479CC}" srcOrd="1" destOrd="0" presId="urn:microsoft.com/office/officeart/2005/8/layout/default"/>
    <dgm:cxn modelId="{1D367046-E77F-4DB9-BFE2-2C317725F0CB}" type="presParOf" srcId="{E5B88AC3-CB1F-4348-B1A6-C3DEB009CD00}" destId="{5B398862-AA0C-4A57-B983-EDCF3A0B37B2}" srcOrd="2" destOrd="0" presId="urn:microsoft.com/office/officeart/2005/8/layout/default"/>
    <dgm:cxn modelId="{7E765484-5AC2-4E2D-B8E4-EDB95CC9CD78}" type="presParOf" srcId="{E5B88AC3-CB1F-4348-B1A6-C3DEB009CD00}" destId="{215D4811-81C6-45B6-B1F8-6356335A9EEB}" srcOrd="3" destOrd="0" presId="urn:microsoft.com/office/officeart/2005/8/layout/default"/>
    <dgm:cxn modelId="{498AA48D-5A56-4AE2-A953-D3A71752ABBE}" type="presParOf" srcId="{E5B88AC3-CB1F-4348-B1A6-C3DEB009CD00}" destId="{CC0847B8-6ED1-41D7-B424-CD8560DD07E2}" srcOrd="4" destOrd="0" presId="urn:microsoft.com/office/officeart/2005/8/layout/default"/>
    <dgm:cxn modelId="{06E9287B-C07A-4BFA-9B81-4586EC48220E}" type="presParOf" srcId="{E5B88AC3-CB1F-4348-B1A6-C3DEB009CD00}" destId="{4B5FB419-827E-41BD-9B49-9D7D51666114}" srcOrd="5" destOrd="0" presId="urn:microsoft.com/office/officeart/2005/8/layout/default"/>
    <dgm:cxn modelId="{F8627967-8F53-4735-B835-38F793F9FFF1}" type="presParOf" srcId="{E5B88AC3-CB1F-4348-B1A6-C3DEB009CD00}" destId="{A3A71E57-842D-491C-AD79-66FE033839E9}" srcOrd="6" destOrd="0" presId="urn:microsoft.com/office/officeart/2005/8/layout/default"/>
    <dgm:cxn modelId="{761E4E36-6936-459B-9D68-4DC02E2DF075}" type="presParOf" srcId="{E5B88AC3-CB1F-4348-B1A6-C3DEB009CD00}" destId="{10A7389A-44EC-4702-932A-D98A37434A39}" srcOrd="7" destOrd="0" presId="urn:microsoft.com/office/officeart/2005/8/layout/default"/>
    <dgm:cxn modelId="{C14E4E33-B9AB-4D8A-983E-64D87F53FCA2}" type="presParOf" srcId="{E5B88AC3-CB1F-4348-B1A6-C3DEB009CD00}" destId="{9AA257E8-E0BB-466A-B2A8-DA076E69B2FE}" srcOrd="8" destOrd="0" presId="urn:microsoft.com/office/officeart/2005/8/layout/default"/>
    <dgm:cxn modelId="{C88087EF-FAC4-4457-AD74-004C3E6B7DB0}" type="presParOf" srcId="{E5B88AC3-CB1F-4348-B1A6-C3DEB009CD00}" destId="{54E628D0-BEC4-4AEA-970F-B5028A5E0C29}" srcOrd="9" destOrd="0" presId="urn:microsoft.com/office/officeart/2005/8/layout/default"/>
    <dgm:cxn modelId="{2FEB17E9-C1DD-4254-AB9E-462A8F3C6250}" type="presParOf" srcId="{E5B88AC3-CB1F-4348-B1A6-C3DEB009CD00}" destId="{014D2D1D-ED96-4A4C-9811-D7D05EAD105E}" srcOrd="10" destOrd="0" presId="urn:microsoft.com/office/officeart/2005/8/layout/default"/>
    <dgm:cxn modelId="{260B618B-558B-4DE0-8EF8-6C18661B6BE4}" type="presParOf" srcId="{E5B88AC3-CB1F-4348-B1A6-C3DEB009CD00}" destId="{E4B014C3-1862-4691-8B73-70C89B43E098}" srcOrd="11" destOrd="0" presId="urn:microsoft.com/office/officeart/2005/8/layout/default"/>
    <dgm:cxn modelId="{02952450-8C95-409A-8E6E-4A753ACB7262}" type="presParOf" srcId="{E5B88AC3-CB1F-4348-B1A6-C3DEB009CD00}" destId="{8C7D8143-0D18-41BE-8C11-72CB7D8ADD4C}" srcOrd="12" destOrd="0" presId="urn:microsoft.com/office/officeart/2005/8/layout/default"/>
    <dgm:cxn modelId="{A2452308-2C8F-408F-B186-E4119CDF4560}" type="presParOf" srcId="{E5B88AC3-CB1F-4348-B1A6-C3DEB009CD00}" destId="{B5858DE6-93C0-468C-8102-A28E3371D79A}" srcOrd="13" destOrd="0" presId="urn:microsoft.com/office/officeart/2005/8/layout/default"/>
    <dgm:cxn modelId="{2972A57C-8816-4BB7-BF10-0A3A45595A70}" type="presParOf" srcId="{E5B88AC3-CB1F-4348-B1A6-C3DEB009CD00}" destId="{A11B26EF-DF6C-4587-A09F-11F161946734}" srcOrd="1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140F9B-031B-471A-B51F-157E3C70116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4B1AA90B-9DDE-4BF9-913E-608933810596}">
      <dgm:prSet custT="1"/>
      <dgm:spPr>
        <a:solidFill>
          <a:srgbClr val="A00C30"/>
        </a:solidFill>
        <a:ln>
          <a:solidFill>
            <a:srgbClr val="A00C30"/>
          </a:solidFill>
        </a:ln>
      </dgm:spPr>
      <dgm:t>
        <a:bodyPr/>
        <a:lstStyle/>
        <a:p>
          <a:r>
            <a:rPr lang="en-US" sz="2000" b="0" i="0" dirty="0"/>
            <a:t>November 4</a:t>
          </a:r>
          <a:endParaRPr lang="en-US" sz="2000" dirty="0"/>
        </a:p>
      </dgm:t>
    </dgm:pt>
    <dgm:pt modelId="{2B5C1B04-619D-44D5-A1C7-5DDEBA1FDFFF}" type="parTrans" cxnId="{210AB3D6-D428-44B0-B922-C6B9F3314967}">
      <dgm:prSet/>
      <dgm:spPr/>
      <dgm:t>
        <a:bodyPr/>
        <a:lstStyle/>
        <a:p>
          <a:endParaRPr lang="en-US"/>
        </a:p>
      </dgm:t>
    </dgm:pt>
    <dgm:pt modelId="{5E73E2AC-9BC0-42AC-96A5-F82DC71F03A2}" type="sibTrans" cxnId="{210AB3D6-D428-44B0-B922-C6B9F3314967}">
      <dgm:prSet/>
      <dgm:spPr/>
      <dgm:t>
        <a:bodyPr/>
        <a:lstStyle/>
        <a:p>
          <a:endParaRPr lang="en-US"/>
        </a:p>
      </dgm:t>
    </dgm:pt>
    <dgm:pt modelId="{A000AFAE-4D8D-4116-A830-537A4954B392}">
      <dgm:prSet custT="1"/>
      <dgm:spPr>
        <a:solidFill>
          <a:srgbClr val="A00C30"/>
        </a:solidFill>
        <a:ln>
          <a:solidFill>
            <a:srgbClr val="A00C30"/>
          </a:solidFill>
        </a:ln>
      </dgm:spPr>
      <dgm:t>
        <a:bodyPr/>
        <a:lstStyle/>
        <a:p>
          <a:r>
            <a:rPr lang="en-US" sz="2000" b="0" i="0" dirty="0"/>
            <a:t>November 6</a:t>
          </a:r>
          <a:endParaRPr lang="en-US" sz="2000" dirty="0"/>
        </a:p>
      </dgm:t>
    </dgm:pt>
    <dgm:pt modelId="{83F513D5-044D-45F1-9B5B-0C1B2BA08409}" type="parTrans" cxnId="{9B9B7034-FFC5-4104-9A8A-0D880FD27938}">
      <dgm:prSet/>
      <dgm:spPr/>
      <dgm:t>
        <a:bodyPr/>
        <a:lstStyle/>
        <a:p>
          <a:endParaRPr lang="en-US"/>
        </a:p>
      </dgm:t>
    </dgm:pt>
    <dgm:pt modelId="{E10EC0B9-F244-42D8-A3DD-D2EA158348C6}" type="sibTrans" cxnId="{9B9B7034-FFC5-4104-9A8A-0D880FD27938}">
      <dgm:prSet/>
      <dgm:spPr/>
      <dgm:t>
        <a:bodyPr/>
        <a:lstStyle/>
        <a:p>
          <a:endParaRPr lang="en-US"/>
        </a:p>
      </dgm:t>
    </dgm:pt>
    <dgm:pt modelId="{E229BD88-980F-466E-97E8-9B6C9C0FBD9C}">
      <dgm:prSet custT="1"/>
      <dgm:spPr>
        <a:solidFill>
          <a:srgbClr val="A00C30"/>
        </a:solidFill>
        <a:ln>
          <a:solidFill>
            <a:srgbClr val="A00C30"/>
          </a:solidFill>
        </a:ln>
      </dgm:spPr>
      <dgm:t>
        <a:bodyPr/>
        <a:lstStyle/>
        <a:p>
          <a:r>
            <a:rPr lang="en-US" sz="2000" b="0" i="0" dirty="0"/>
            <a:t>December 10</a:t>
          </a:r>
          <a:endParaRPr lang="en-US" sz="2000" dirty="0"/>
        </a:p>
      </dgm:t>
    </dgm:pt>
    <dgm:pt modelId="{07586817-2011-41B6-8289-96E7CD77750D}" type="parTrans" cxnId="{DF96EC5C-D82C-4A44-A999-FA70910D8710}">
      <dgm:prSet/>
      <dgm:spPr/>
      <dgm:t>
        <a:bodyPr/>
        <a:lstStyle/>
        <a:p>
          <a:endParaRPr lang="en-US"/>
        </a:p>
      </dgm:t>
    </dgm:pt>
    <dgm:pt modelId="{9CF00DB2-5A39-43B1-9FD4-89B966A6F776}" type="sibTrans" cxnId="{DF96EC5C-D82C-4A44-A999-FA70910D8710}">
      <dgm:prSet/>
      <dgm:spPr/>
      <dgm:t>
        <a:bodyPr/>
        <a:lstStyle/>
        <a:p>
          <a:endParaRPr lang="en-US"/>
        </a:p>
      </dgm:t>
    </dgm:pt>
    <dgm:pt modelId="{18CFE62A-57F9-40DE-9143-8FD31E59D7CC}">
      <dgm:prSet custT="1"/>
      <dgm:spPr>
        <a:solidFill>
          <a:srgbClr val="A00C30"/>
        </a:solidFill>
        <a:ln>
          <a:solidFill>
            <a:srgbClr val="A00C30"/>
          </a:solidFill>
        </a:ln>
      </dgm:spPr>
      <dgm:t>
        <a:bodyPr/>
        <a:lstStyle/>
        <a:p>
          <a:r>
            <a:rPr lang="en-US" sz="2000" b="0" i="0" dirty="0"/>
            <a:t>December 15</a:t>
          </a:r>
          <a:endParaRPr lang="en-US" sz="2000" dirty="0"/>
        </a:p>
      </dgm:t>
    </dgm:pt>
    <dgm:pt modelId="{929E8C76-AA72-4EDD-9482-72A2CB378C6E}" type="parTrans" cxnId="{43F37266-B68D-4FAE-9EB6-59BC7AE58419}">
      <dgm:prSet/>
      <dgm:spPr/>
      <dgm:t>
        <a:bodyPr/>
        <a:lstStyle/>
        <a:p>
          <a:endParaRPr lang="en-US"/>
        </a:p>
      </dgm:t>
    </dgm:pt>
    <dgm:pt modelId="{212B56BE-D154-4F25-8C4D-A963B3EEC91F}" type="sibTrans" cxnId="{43F37266-B68D-4FAE-9EB6-59BC7AE58419}">
      <dgm:prSet/>
      <dgm:spPr/>
      <dgm:t>
        <a:bodyPr/>
        <a:lstStyle/>
        <a:p>
          <a:endParaRPr lang="en-US"/>
        </a:p>
      </dgm:t>
    </dgm:pt>
    <dgm:pt modelId="{11695BAB-360D-448D-8416-5BA010704F9D}">
      <dgm:prSet custT="1"/>
      <dgm:spPr>
        <a:gradFill flip="none" rotWithShape="0">
          <a:gsLst>
            <a:gs pos="0">
              <a:srgbClr val="A00C30">
                <a:tint val="66000"/>
                <a:satMod val="160000"/>
              </a:srgbClr>
            </a:gs>
            <a:gs pos="50000">
              <a:srgbClr val="A00C30">
                <a:tint val="44500"/>
                <a:satMod val="160000"/>
              </a:srgbClr>
            </a:gs>
            <a:gs pos="100000">
              <a:srgbClr val="A00C30">
                <a:tint val="23500"/>
                <a:satMod val="160000"/>
              </a:srgbClr>
            </a:gs>
          </a:gsLst>
          <a:lin ang="8100000" scaled="1"/>
          <a:tileRect/>
        </a:gradFill>
        <a:ln>
          <a:solidFill>
            <a:srgbClr val="A00C30">
              <a:alpha val="90000"/>
            </a:srgbClr>
          </a:solidFill>
        </a:ln>
      </dgm:spPr>
      <dgm:t>
        <a:bodyPr/>
        <a:lstStyle/>
        <a:p>
          <a:r>
            <a:rPr lang="en-US" sz="2000" b="0" i="0" dirty="0"/>
            <a:t>Nominations were due</a:t>
          </a:r>
          <a:endParaRPr lang="en-US" sz="2000" dirty="0"/>
        </a:p>
      </dgm:t>
    </dgm:pt>
    <dgm:pt modelId="{214E1573-07C6-450F-A9F4-5AA7B5B3DBD9}" type="parTrans" cxnId="{025035B1-1874-4F11-AD9B-58F5FAF4D14C}">
      <dgm:prSet/>
      <dgm:spPr/>
      <dgm:t>
        <a:bodyPr/>
        <a:lstStyle/>
        <a:p>
          <a:endParaRPr lang="en-US"/>
        </a:p>
      </dgm:t>
    </dgm:pt>
    <dgm:pt modelId="{9336E158-1412-431B-913E-6C2EE121DEDE}" type="sibTrans" cxnId="{025035B1-1874-4F11-AD9B-58F5FAF4D14C}">
      <dgm:prSet/>
      <dgm:spPr/>
      <dgm:t>
        <a:bodyPr/>
        <a:lstStyle/>
        <a:p>
          <a:endParaRPr lang="en-US"/>
        </a:p>
      </dgm:t>
    </dgm:pt>
    <dgm:pt modelId="{DDA0BB10-930D-4282-B5AC-03F7047C5127}">
      <dgm:prSet custT="1"/>
      <dgm:spPr>
        <a:gradFill flip="none" rotWithShape="0">
          <a:gsLst>
            <a:gs pos="0">
              <a:srgbClr val="A00C30">
                <a:tint val="66000"/>
                <a:satMod val="160000"/>
              </a:srgbClr>
            </a:gs>
            <a:gs pos="50000">
              <a:srgbClr val="A00C30">
                <a:tint val="44500"/>
                <a:satMod val="160000"/>
              </a:srgbClr>
            </a:gs>
            <a:gs pos="100000">
              <a:srgbClr val="A00C30">
                <a:tint val="23500"/>
                <a:satMod val="160000"/>
              </a:srgbClr>
            </a:gs>
          </a:gsLst>
          <a:lin ang="8100000" scaled="1"/>
          <a:tileRect/>
        </a:gradFill>
        <a:ln>
          <a:solidFill>
            <a:srgbClr val="A00C30">
              <a:alpha val="90000"/>
            </a:srgbClr>
          </a:solidFill>
        </a:ln>
      </dgm:spPr>
      <dgm:t>
        <a:bodyPr/>
        <a:lstStyle/>
        <a:p>
          <a:r>
            <a:rPr lang="en-US" sz="2000" b="0" i="0" dirty="0"/>
            <a:t>Selected nominees will be notified</a:t>
          </a:r>
          <a:endParaRPr lang="en-US" sz="2000" dirty="0"/>
        </a:p>
      </dgm:t>
    </dgm:pt>
    <dgm:pt modelId="{A9046D15-A596-47F5-8FC9-E47D023BEE6A}" type="parTrans" cxnId="{43A52BC9-3193-4ACD-AB87-2245DBEA7D63}">
      <dgm:prSet/>
      <dgm:spPr/>
      <dgm:t>
        <a:bodyPr/>
        <a:lstStyle/>
        <a:p>
          <a:endParaRPr lang="en-US"/>
        </a:p>
      </dgm:t>
    </dgm:pt>
    <dgm:pt modelId="{AEAA359B-6E3D-4F6F-880C-9E6A6F910A81}" type="sibTrans" cxnId="{43A52BC9-3193-4ACD-AB87-2245DBEA7D63}">
      <dgm:prSet/>
      <dgm:spPr/>
      <dgm:t>
        <a:bodyPr/>
        <a:lstStyle/>
        <a:p>
          <a:endParaRPr lang="en-US"/>
        </a:p>
      </dgm:t>
    </dgm:pt>
    <dgm:pt modelId="{52335500-0965-4963-86CD-4D8924A0FAE2}">
      <dgm:prSet custT="1"/>
      <dgm:spPr>
        <a:solidFill>
          <a:srgbClr val="A00C30"/>
        </a:solidFill>
        <a:ln>
          <a:solidFill>
            <a:srgbClr val="A00C30"/>
          </a:solidFill>
        </a:ln>
      </dgm:spPr>
      <dgm:t>
        <a:bodyPr/>
        <a:lstStyle/>
        <a:p>
          <a:r>
            <a:rPr lang="en-US" sz="2000" b="1" i="0" dirty="0"/>
            <a:t>November 14</a:t>
          </a:r>
          <a:endParaRPr lang="en-US" sz="2000" dirty="0"/>
        </a:p>
      </dgm:t>
    </dgm:pt>
    <dgm:pt modelId="{35971A6A-C8CD-4A71-9AE1-5F24D50167EC}" type="parTrans" cxnId="{9DE2DE74-53DE-4FD1-A27A-AF2131AAD35B}">
      <dgm:prSet/>
      <dgm:spPr/>
      <dgm:t>
        <a:bodyPr/>
        <a:lstStyle/>
        <a:p>
          <a:endParaRPr lang="en-US"/>
        </a:p>
      </dgm:t>
    </dgm:pt>
    <dgm:pt modelId="{70870974-5657-4856-B78B-47069F6E29AD}" type="sibTrans" cxnId="{9DE2DE74-53DE-4FD1-A27A-AF2131AAD35B}">
      <dgm:prSet/>
      <dgm:spPr/>
      <dgm:t>
        <a:bodyPr/>
        <a:lstStyle/>
        <a:p>
          <a:endParaRPr lang="en-US"/>
        </a:p>
      </dgm:t>
    </dgm:pt>
    <dgm:pt modelId="{F860AA5D-FABE-4AE7-824C-A829E5B425A4}">
      <dgm:prSet custT="1"/>
      <dgm:spPr>
        <a:gradFill flip="none" rotWithShape="0">
          <a:gsLst>
            <a:gs pos="0">
              <a:srgbClr val="A00C30">
                <a:tint val="66000"/>
                <a:satMod val="160000"/>
              </a:srgbClr>
            </a:gs>
            <a:gs pos="50000">
              <a:srgbClr val="A00C30">
                <a:tint val="44500"/>
                <a:satMod val="160000"/>
              </a:srgbClr>
            </a:gs>
            <a:gs pos="100000">
              <a:srgbClr val="A00C30">
                <a:tint val="23500"/>
                <a:satMod val="160000"/>
              </a:srgbClr>
            </a:gs>
          </a:gsLst>
          <a:lin ang="8100000" scaled="1"/>
          <a:tileRect/>
        </a:gradFill>
        <a:ln>
          <a:solidFill>
            <a:srgbClr val="A00C30">
              <a:alpha val="90000"/>
            </a:srgbClr>
          </a:solidFill>
        </a:ln>
      </dgm:spPr>
      <dgm:t>
        <a:bodyPr/>
        <a:lstStyle/>
        <a:p>
          <a:r>
            <a:rPr lang="en-US" sz="2000" b="1" i="0" dirty="0"/>
            <a:t>Amazon Wish Lists will go live</a:t>
          </a:r>
          <a:endParaRPr lang="en-US" sz="2000" dirty="0"/>
        </a:p>
      </dgm:t>
    </dgm:pt>
    <dgm:pt modelId="{6EAAF1BF-5A6F-4BD3-B4C5-D4862975FD89}" type="parTrans" cxnId="{EFEDB14F-7605-44C4-8498-FE89639F2E9C}">
      <dgm:prSet/>
      <dgm:spPr/>
      <dgm:t>
        <a:bodyPr/>
        <a:lstStyle/>
        <a:p>
          <a:endParaRPr lang="en-US"/>
        </a:p>
      </dgm:t>
    </dgm:pt>
    <dgm:pt modelId="{41C7C872-9817-4061-ADE0-0F28179711A7}" type="sibTrans" cxnId="{EFEDB14F-7605-44C4-8498-FE89639F2E9C}">
      <dgm:prSet/>
      <dgm:spPr/>
      <dgm:t>
        <a:bodyPr/>
        <a:lstStyle/>
        <a:p>
          <a:endParaRPr lang="en-US"/>
        </a:p>
      </dgm:t>
    </dgm:pt>
    <dgm:pt modelId="{066FF1CB-AFB5-4D06-BF49-A8531ED60E4E}">
      <dgm:prSet custT="1"/>
      <dgm:spPr>
        <a:gradFill flip="none" rotWithShape="0">
          <a:gsLst>
            <a:gs pos="0">
              <a:srgbClr val="A00C30">
                <a:tint val="66000"/>
                <a:satMod val="160000"/>
              </a:srgbClr>
            </a:gs>
            <a:gs pos="50000">
              <a:srgbClr val="A00C30">
                <a:tint val="44500"/>
                <a:satMod val="160000"/>
              </a:srgbClr>
            </a:gs>
            <a:gs pos="100000">
              <a:srgbClr val="A00C30">
                <a:tint val="23500"/>
                <a:satMod val="160000"/>
              </a:srgbClr>
            </a:gs>
          </a:gsLst>
          <a:lin ang="8100000" scaled="1"/>
          <a:tileRect/>
        </a:gradFill>
        <a:ln>
          <a:solidFill>
            <a:srgbClr val="A00C30">
              <a:alpha val="90000"/>
            </a:srgbClr>
          </a:solidFill>
        </a:ln>
      </dgm:spPr>
      <dgm:t>
        <a:bodyPr/>
        <a:lstStyle/>
        <a:p>
          <a:r>
            <a:rPr lang="en-US" sz="2000" b="0" i="0" dirty="0"/>
            <a:t>Gift </a:t>
          </a:r>
          <a:r>
            <a:rPr lang="en-US" sz="2000" b="1" i="0" dirty="0"/>
            <a:t>delivery deadline</a:t>
          </a:r>
          <a:endParaRPr lang="en-US" sz="2000" b="1" dirty="0"/>
        </a:p>
      </dgm:t>
    </dgm:pt>
    <dgm:pt modelId="{C1E03F8F-2886-4BF1-AD63-04EBD6943F57}" type="parTrans" cxnId="{1216731B-63DB-4575-BB55-943C9EA77E72}">
      <dgm:prSet/>
      <dgm:spPr/>
      <dgm:t>
        <a:bodyPr/>
        <a:lstStyle/>
        <a:p>
          <a:endParaRPr lang="en-US"/>
        </a:p>
      </dgm:t>
    </dgm:pt>
    <dgm:pt modelId="{7607EA95-A51C-47D2-AD22-3111AFC46B73}" type="sibTrans" cxnId="{1216731B-63DB-4575-BB55-943C9EA77E72}">
      <dgm:prSet/>
      <dgm:spPr/>
      <dgm:t>
        <a:bodyPr/>
        <a:lstStyle/>
        <a:p>
          <a:endParaRPr lang="en-US"/>
        </a:p>
      </dgm:t>
    </dgm:pt>
    <dgm:pt modelId="{0B3E879F-84BC-4BD4-8D1B-8DE461EE4C86}">
      <dgm:prSet custT="1"/>
      <dgm:spPr>
        <a:gradFill flip="none" rotWithShape="0">
          <a:gsLst>
            <a:gs pos="0">
              <a:srgbClr val="A00C30">
                <a:tint val="66000"/>
                <a:satMod val="160000"/>
              </a:srgbClr>
            </a:gs>
            <a:gs pos="50000">
              <a:srgbClr val="A00C30">
                <a:tint val="44500"/>
                <a:satMod val="160000"/>
              </a:srgbClr>
            </a:gs>
            <a:gs pos="100000">
              <a:srgbClr val="A00C30">
                <a:tint val="23500"/>
                <a:satMod val="160000"/>
              </a:srgbClr>
            </a:gs>
          </a:gsLst>
          <a:lin ang="8100000" scaled="1"/>
          <a:tileRect/>
        </a:gradFill>
        <a:ln>
          <a:solidFill>
            <a:srgbClr val="A00C30">
              <a:alpha val="90000"/>
            </a:srgbClr>
          </a:solidFill>
        </a:ln>
      </dgm:spPr>
      <dgm:t>
        <a:bodyPr/>
        <a:lstStyle/>
        <a:p>
          <a:r>
            <a:rPr lang="en-US" sz="2000" b="0" i="0" dirty="0"/>
            <a:t>Wrapping Party</a:t>
          </a:r>
          <a:endParaRPr lang="en-US" sz="2000" dirty="0"/>
        </a:p>
      </dgm:t>
    </dgm:pt>
    <dgm:pt modelId="{D980B03C-4448-4126-9095-090271BE3BEC}" type="parTrans" cxnId="{FF20E279-FE94-4529-BADC-FDBCB8BEB3F7}">
      <dgm:prSet/>
      <dgm:spPr/>
      <dgm:t>
        <a:bodyPr/>
        <a:lstStyle/>
        <a:p>
          <a:endParaRPr lang="en-US"/>
        </a:p>
      </dgm:t>
    </dgm:pt>
    <dgm:pt modelId="{D3E3C418-CADE-4AC5-B542-11B3CB3357D7}" type="sibTrans" cxnId="{FF20E279-FE94-4529-BADC-FDBCB8BEB3F7}">
      <dgm:prSet/>
      <dgm:spPr/>
      <dgm:t>
        <a:bodyPr/>
        <a:lstStyle/>
        <a:p>
          <a:endParaRPr lang="en-US"/>
        </a:p>
      </dgm:t>
    </dgm:pt>
    <dgm:pt modelId="{F1D83A49-5C3C-4C3A-882F-40A3BD352A59}" type="pres">
      <dgm:prSet presAssocID="{A5140F9B-031B-471A-B51F-157E3C701165}" presName="Name0" presStyleCnt="0">
        <dgm:presLayoutVars>
          <dgm:dir/>
          <dgm:animLvl val="lvl"/>
          <dgm:resizeHandles val="exact"/>
        </dgm:presLayoutVars>
      </dgm:prSet>
      <dgm:spPr/>
    </dgm:pt>
    <dgm:pt modelId="{F0B0EE81-F12C-456A-A721-0EB6DD7924E4}" type="pres">
      <dgm:prSet presAssocID="{4B1AA90B-9DDE-4BF9-913E-608933810596}" presName="composite" presStyleCnt="0"/>
      <dgm:spPr/>
    </dgm:pt>
    <dgm:pt modelId="{A495B0CA-CA0B-4498-A1A0-B09F43D2EB0E}" type="pres">
      <dgm:prSet presAssocID="{4B1AA90B-9DDE-4BF9-913E-608933810596}" presName="parTx" presStyleLbl="alignNode1" presStyleIdx="0" presStyleCnt="5">
        <dgm:presLayoutVars>
          <dgm:chMax val="0"/>
          <dgm:chPref val="0"/>
          <dgm:bulletEnabled val="1"/>
        </dgm:presLayoutVars>
      </dgm:prSet>
      <dgm:spPr/>
    </dgm:pt>
    <dgm:pt modelId="{ED8DC251-DC28-46CB-8EFE-E0B1D6E1B0FF}" type="pres">
      <dgm:prSet presAssocID="{4B1AA90B-9DDE-4BF9-913E-608933810596}" presName="desTx" presStyleLbl="alignAccFollowNode1" presStyleIdx="0" presStyleCnt="5">
        <dgm:presLayoutVars>
          <dgm:bulletEnabled val="1"/>
        </dgm:presLayoutVars>
      </dgm:prSet>
      <dgm:spPr/>
    </dgm:pt>
    <dgm:pt modelId="{50BFB5EC-0FEA-422E-AC6D-D0BE245A51DB}" type="pres">
      <dgm:prSet presAssocID="{5E73E2AC-9BC0-42AC-96A5-F82DC71F03A2}" presName="space" presStyleCnt="0"/>
      <dgm:spPr/>
    </dgm:pt>
    <dgm:pt modelId="{10F63085-C4DA-44AB-976F-1FE2B994B724}" type="pres">
      <dgm:prSet presAssocID="{A000AFAE-4D8D-4116-A830-537A4954B392}" presName="composite" presStyleCnt="0"/>
      <dgm:spPr/>
    </dgm:pt>
    <dgm:pt modelId="{6BB11370-57DD-4080-BB6D-68D856F31828}" type="pres">
      <dgm:prSet presAssocID="{A000AFAE-4D8D-4116-A830-537A4954B392}" presName="parTx" presStyleLbl="alignNode1" presStyleIdx="1" presStyleCnt="5">
        <dgm:presLayoutVars>
          <dgm:chMax val="0"/>
          <dgm:chPref val="0"/>
          <dgm:bulletEnabled val="1"/>
        </dgm:presLayoutVars>
      </dgm:prSet>
      <dgm:spPr/>
    </dgm:pt>
    <dgm:pt modelId="{40122A9C-6205-446A-AB99-84474C50BE69}" type="pres">
      <dgm:prSet presAssocID="{A000AFAE-4D8D-4116-A830-537A4954B392}" presName="desTx" presStyleLbl="alignAccFollowNode1" presStyleIdx="1" presStyleCnt="5">
        <dgm:presLayoutVars>
          <dgm:bulletEnabled val="1"/>
        </dgm:presLayoutVars>
      </dgm:prSet>
      <dgm:spPr/>
    </dgm:pt>
    <dgm:pt modelId="{CF7DDF6D-2E5E-4F35-9749-196DFEDE995D}" type="pres">
      <dgm:prSet presAssocID="{E10EC0B9-F244-42D8-A3DD-D2EA158348C6}" presName="space" presStyleCnt="0"/>
      <dgm:spPr/>
    </dgm:pt>
    <dgm:pt modelId="{ED1B5DAB-43A5-4198-8889-D7D624DC8834}" type="pres">
      <dgm:prSet presAssocID="{52335500-0965-4963-86CD-4D8924A0FAE2}" presName="composite" presStyleCnt="0"/>
      <dgm:spPr/>
    </dgm:pt>
    <dgm:pt modelId="{E94437AC-999D-4C14-B113-153A08A896E0}" type="pres">
      <dgm:prSet presAssocID="{52335500-0965-4963-86CD-4D8924A0FAE2}" presName="parTx" presStyleLbl="alignNode1" presStyleIdx="2" presStyleCnt="5">
        <dgm:presLayoutVars>
          <dgm:chMax val="0"/>
          <dgm:chPref val="0"/>
          <dgm:bulletEnabled val="1"/>
        </dgm:presLayoutVars>
      </dgm:prSet>
      <dgm:spPr/>
    </dgm:pt>
    <dgm:pt modelId="{3F7533F5-AE4E-43D8-B451-A98B80BBE7A0}" type="pres">
      <dgm:prSet presAssocID="{52335500-0965-4963-86CD-4D8924A0FAE2}" presName="desTx" presStyleLbl="alignAccFollowNode1" presStyleIdx="2" presStyleCnt="5">
        <dgm:presLayoutVars>
          <dgm:bulletEnabled val="1"/>
        </dgm:presLayoutVars>
      </dgm:prSet>
      <dgm:spPr/>
    </dgm:pt>
    <dgm:pt modelId="{37FA1F87-F629-458D-B455-557E336AC30F}" type="pres">
      <dgm:prSet presAssocID="{70870974-5657-4856-B78B-47069F6E29AD}" presName="space" presStyleCnt="0"/>
      <dgm:spPr/>
    </dgm:pt>
    <dgm:pt modelId="{1F960361-62F2-4F95-B915-F45DE59D4D97}" type="pres">
      <dgm:prSet presAssocID="{E229BD88-980F-466E-97E8-9B6C9C0FBD9C}" presName="composite" presStyleCnt="0"/>
      <dgm:spPr/>
    </dgm:pt>
    <dgm:pt modelId="{017A3FD0-66FE-42F5-B9B1-8E553C698B0B}" type="pres">
      <dgm:prSet presAssocID="{E229BD88-980F-466E-97E8-9B6C9C0FBD9C}" presName="parTx" presStyleLbl="alignNode1" presStyleIdx="3" presStyleCnt="5">
        <dgm:presLayoutVars>
          <dgm:chMax val="0"/>
          <dgm:chPref val="0"/>
          <dgm:bulletEnabled val="1"/>
        </dgm:presLayoutVars>
      </dgm:prSet>
      <dgm:spPr/>
    </dgm:pt>
    <dgm:pt modelId="{31650D47-44FA-4B16-80F7-9E84114D382A}" type="pres">
      <dgm:prSet presAssocID="{E229BD88-980F-466E-97E8-9B6C9C0FBD9C}" presName="desTx" presStyleLbl="alignAccFollowNode1" presStyleIdx="3" presStyleCnt="5">
        <dgm:presLayoutVars>
          <dgm:bulletEnabled val="1"/>
        </dgm:presLayoutVars>
      </dgm:prSet>
      <dgm:spPr/>
    </dgm:pt>
    <dgm:pt modelId="{ED320CA5-3B2C-4696-931E-509822AB9EF3}" type="pres">
      <dgm:prSet presAssocID="{9CF00DB2-5A39-43B1-9FD4-89B966A6F776}" presName="space" presStyleCnt="0"/>
      <dgm:spPr/>
    </dgm:pt>
    <dgm:pt modelId="{181FAFAB-4FD4-4AE1-B012-C1D83BAFA747}" type="pres">
      <dgm:prSet presAssocID="{18CFE62A-57F9-40DE-9143-8FD31E59D7CC}" presName="composite" presStyleCnt="0"/>
      <dgm:spPr/>
    </dgm:pt>
    <dgm:pt modelId="{8EF4E39D-32C5-4B29-B76A-B54CD12963B8}" type="pres">
      <dgm:prSet presAssocID="{18CFE62A-57F9-40DE-9143-8FD31E59D7CC}" presName="parTx" presStyleLbl="alignNode1" presStyleIdx="4" presStyleCnt="5">
        <dgm:presLayoutVars>
          <dgm:chMax val="0"/>
          <dgm:chPref val="0"/>
          <dgm:bulletEnabled val="1"/>
        </dgm:presLayoutVars>
      </dgm:prSet>
      <dgm:spPr/>
    </dgm:pt>
    <dgm:pt modelId="{88BE620A-6374-4F9E-84A4-7BD8021CB8B6}" type="pres">
      <dgm:prSet presAssocID="{18CFE62A-57F9-40DE-9143-8FD31E59D7CC}" presName="desTx" presStyleLbl="alignAccFollowNode1" presStyleIdx="4" presStyleCnt="5">
        <dgm:presLayoutVars>
          <dgm:bulletEnabled val="1"/>
        </dgm:presLayoutVars>
      </dgm:prSet>
      <dgm:spPr/>
    </dgm:pt>
  </dgm:ptLst>
  <dgm:cxnLst>
    <dgm:cxn modelId="{9E9C5D1A-5C62-42A5-B6EE-A3F36F2FFA14}" type="presOf" srcId="{A5140F9B-031B-471A-B51F-157E3C701165}" destId="{F1D83A49-5C3C-4C3A-882F-40A3BD352A59}" srcOrd="0" destOrd="0" presId="urn:microsoft.com/office/officeart/2005/8/layout/hList1"/>
    <dgm:cxn modelId="{1216731B-63DB-4575-BB55-943C9EA77E72}" srcId="{E229BD88-980F-466E-97E8-9B6C9C0FBD9C}" destId="{066FF1CB-AFB5-4D06-BF49-A8531ED60E4E}" srcOrd="0" destOrd="0" parTransId="{C1E03F8F-2886-4BF1-AD63-04EBD6943F57}" sibTransId="{7607EA95-A51C-47D2-AD22-3111AFC46B73}"/>
    <dgm:cxn modelId="{FF709024-B481-4B43-9E00-761763D60C0A}" type="presOf" srcId="{4B1AA90B-9DDE-4BF9-913E-608933810596}" destId="{A495B0CA-CA0B-4498-A1A0-B09F43D2EB0E}" srcOrd="0" destOrd="0" presId="urn:microsoft.com/office/officeart/2005/8/layout/hList1"/>
    <dgm:cxn modelId="{9B9B7034-FFC5-4104-9A8A-0D880FD27938}" srcId="{A5140F9B-031B-471A-B51F-157E3C701165}" destId="{A000AFAE-4D8D-4116-A830-537A4954B392}" srcOrd="1" destOrd="0" parTransId="{83F513D5-044D-45F1-9B5B-0C1B2BA08409}" sibTransId="{E10EC0B9-F244-42D8-A3DD-D2EA158348C6}"/>
    <dgm:cxn modelId="{79C48A40-FA08-4598-A5BB-C5A9801F4605}" type="presOf" srcId="{A000AFAE-4D8D-4116-A830-537A4954B392}" destId="{6BB11370-57DD-4080-BB6D-68D856F31828}" srcOrd="0" destOrd="0" presId="urn:microsoft.com/office/officeart/2005/8/layout/hList1"/>
    <dgm:cxn modelId="{DF96EC5C-D82C-4A44-A999-FA70910D8710}" srcId="{A5140F9B-031B-471A-B51F-157E3C701165}" destId="{E229BD88-980F-466E-97E8-9B6C9C0FBD9C}" srcOrd="3" destOrd="0" parTransId="{07586817-2011-41B6-8289-96E7CD77750D}" sibTransId="{9CF00DB2-5A39-43B1-9FD4-89B966A6F776}"/>
    <dgm:cxn modelId="{43F37266-B68D-4FAE-9EB6-59BC7AE58419}" srcId="{A5140F9B-031B-471A-B51F-157E3C701165}" destId="{18CFE62A-57F9-40DE-9143-8FD31E59D7CC}" srcOrd="4" destOrd="0" parTransId="{929E8C76-AA72-4EDD-9482-72A2CB378C6E}" sibTransId="{212B56BE-D154-4F25-8C4D-A963B3EEC91F}"/>
    <dgm:cxn modelId="{45F67546-4BF7-4131-959D-E3037BD2202D}" type="presOf" srcId="{DDA0BB10-930D-4282-B5AC-03F7047C5127}" destId="{40122A9C-6205-446A-AB99-84474C50BE69}" srcOrd="0" destOrd="0" presId="urn:microsoft.com/office/officeart/2005/8/layout/hList1"/>
    <dgm:cxn modelId="{EFEDB14F-7605-44C4-8498-FE89639F2E9C}" srcId="{52335500-0965-4963-86CD-4D8924A0FAE2}" destId="{F860AA5D-FABE-4AE7-824C-A829E5B425A4}" srcOrd="0" destOrd="0" parTransId="{6EAAF1BF-5A6F-4BD3-B4C5-D4862975FD89}" sibTransId="{41C7C872-9817-4061-ADE0-0F28179711A7}"/>
    <dgm:cxn modelId="{9DE2DE74-53DE-4FD1-A27A-AF2131AAD35B}" srcId="{A5140F9B-031B-471A-B51F-157E3C701165}" destId="{52335500-0965-4963-86CD-4D8924A0FAE2}" srcOrd="2" destOrd="0" parTransId="{35971A6A-C8CD-4A71-9AE1-5F24D50167EC}" sibTransId="{70870974-5657-4856-B78B-47069F6E29AD}"/>
    <dgm:cxn modelId="{FF20E279-FE94-4529-BADC-FDBCB8BEB3F7}" srcId="{18CFE62A-57F9-40DE-9143-8FD31E59D7CC}" destId="{0B3E879F-84BC-4BD4-8D1B-8DE461EE4C86}" srcOrd="0" destOrd="0" parTransId="{D980B03C-4448-4126-9095-090271BE3BEC}" sibTransId="{D3E3C418-CADE-4AC5-B542-11B3CB3357D7}"/>
    <dgm:cxn modelId="{77F75982-2CB3-4D83-BB56-8451FD27A676}" type="presOf" srcId="{18CFE62A-57F9-40DE-9143-8FD31E59D7CC}" destId="{8EF4E39D-32C5-4B29-B76A-B54CD12963B8}" srcOrd="0" destOrd="0" presId="urn:microsoft.com/office/officeart/2005/8/layout/hList1"/>
    <dgm:cxn modelId="{C9A14386-6DA6-4885-A28A-2496FDDF4AF4}" type="presOf" srcId="{F860AA5D-FABE-4AE7-824C-A829E5B425A4}" destId="{3F7533F5-AE4E-43D8-B451-A98B80BBE7A0}" srcOrd="0" destOrd="0" presId="urn:microsoft.com/office/officeart/2005/8/layout/hList1"/>
    <dgm:cxn modelId="{FD820A8D-1D08-4FA8-A5E2-E86EDE362AFA}" type="presOf" srcId="{0B3E879F-84BC-4BD4-8D1B-8DE461EE4C86}" destId="{88BE620A-6374-4F9E-84A4-7BD8021CB8B6}" srcOrd="0" destOrd="0" presId="urn:microsoft.com/office/officeart/2005/8/layout/hList1"/>
    <dgm:cxn modelId="{940CE98D-1B77-4C9A-A52C-50B7A099C931}" type="presOf" srcId="{E229BD88-980F-466E-97E8-9B6C9C0FBD9C}" destId="{017A3FD0-66FE-42F5-B9B1-8E553C698B0B}" srcOrd="0" destOrd="0" presId="urn:microsoft.com/office/officeart/2005/8/layout/hList1"/>
    <dgm:cxn modelId="{A659BFA8-7652-418B-BCA8-39A0C77DDD4C}" type="presOf" srcId="{066FF1CB-AFB5-4D06-BF49-A8531ED60E4E}" destId="{31650D47-44FA-4B16-80F7-9E84114D382A}" srcOrd="0" destOrd="0" presId="urn:microsoft.com/office/officeart/2005/8/layout/hList1"/>
    <dgm:cxn modelId="{025035B1-1874-4F11-AD9B-58F5FAF4D14C}" srcId="{4B1AA90B-9DDE-4BF9-913E-608933810596}" destId="{11695BAB-360D-448D-8416-5BA010704F9D}" srcOrd="0" destOrd="0" parTransId="{214E1573-07C6-450F-A9F4-5AA7B5B3DBD9}" sibTransId="{9336E158-1412-431B-913E-6C2EE121DEDE}"/>
    <dgm:cxn modelId="{43A52BC9-3193-4ACD-AB87-2245DBEA7D63}" srcId="{A000AFAE-4D8D-4116-A830-537A4954B392}" destId="{DDA0BB10-930D-4282-B5AC-03F7047C5127}" srcOrd="0" destOrd="0" parTransId="{A9046D15-A596-47F5-8FC9-E47D023BEE6A}" sibTransId="{AEAA359B-6E3D-4F6F-880C-9E6A6F910A81}"/>
    <dgm:cxn modelId="{210AB3D6-D428-44B0-B922-C6B9F3314967}" srcId="{A5140F9B-031B-471A-B51F-157E3C701165}" destId="{4B1AA90B-9DDE-4BF9-913E-608933810596}" srcOrd="0" destOrd="0" parTransId="{2B5C1B04-619D-44D5-A1C7-5DDEBA1FDFFF}" sibTransId="{5E73E2AC-9BC0-42AC-96A5-F82DC71F03A2}"/>
    <dgm:cxn modelId="{B28C4FE3-5BBA-43CC-AE91-8C5039DEE6E1}" type="presOf" srcId="{11695BAB-360D-448D-8416-5BA010704F9D}" destId="{ED8DC251-DC28-46CB-8EFE-E0B1D6E1B0FF}" srcOrd="0" destOrd="0" presId="urn:microsoft.com/office/officeart/2005/8/layout/hList1"/>
    <dgm:cxn modelId="{5A3C29FA-9C96-449D-864C-ACB1483FA814}" type="presOf" srcId="{52335500-0965-4963-86CD-4D8924A0FAE2}" destId="{E94437AC-999D-4C14-B113-153A08A896E0}" srcOrd="0" destOrd="0" presId="urn:microsoft.com/office/officeart/2005/8/layout/hList1"/>
    <dgm:cxn modelId="{A3BE4583-C777-4AE3-BE71-73D4F4F4213F}" type="presParOf" srcId="{F1D83A49-5C3C-4C3A-882F-40A3BD352A59}" destId="{F0B0EE81-F12C-456A-A721-0EB6DD7924E4}" srcOrd="0" destOrd="0" presId="urn:microsoft.com/office/officeart/2005/8/layout/hList1"/>
    <dgm:cxn modelId="{894E1A40-A04B-498C-89D2-76FCC8CC639B}" type="presParOf" srcId="{F0B0EE81-F12C-456A-A721-0EB6DD7924E4}" destId="{A495B0CA-CA0B-4498-A1A0-B09F43D2EB0E}" srcOrd="0" destOrd="0" presId="urn:microsoft.com/office/officeart/2005/8/layout/hList1"/>
    <dgm:cxn modelId="{66B360B3-3865-444D-87AB-0BF0A02BA1F6}" type="presParOf" srcId="{F0B0EE81-F12C-456A-A721-0EB6DD7924E4}" destId="{ED8DC251-DC28-46CB-8EFE-E0B1D6E1B0FF}" srcOrd="1" destOrd="0" presId="urn:microsoft.com/office/officeart/2005/8/layout/hList1"/>
    <dgm:cxn modelId="{19F7179B-AEFB-4816-98F5-CA856FCD2821}" type="presParOf" srcId="{F1D83A49-5C3C-4C3A-882F-40A3BD352A59}" destId="{50BFB5EC-0FEA-422E-AC6D-D0BE245A51DB}" srcOrd="1" destOrd="0" presId="urn:microsoft.com/office/officeart/2005/8/layout/hList1"/>
    <dgm:cxn modelId="{0D8E75AD-7D7C-4465-BC1E-E9737E9764AF}" type="presParOf" srcId="{F1D83A49-5C3C-4C3A-882F-40A3BD352A59}" destId="{10F63085-C4DA-44AB-976F-1FE2B994B724}" srcOrd="2" destOrd="0" presId="urn:microsoft.com/office/officeart/2005/8/layout/hList1"/>
    <dgm:cxn modelId="{05E3804B-BFD5-40E8-8416-8B2F227CE702}" type="presParOf" srcId="{10F63085-C4DA-44AB-976F-1FE2B994B724}" destId="{6BB11370-57DD-4080-BB6D-68D856F31828}" srcOrd="0" destOrd="0" presId="urn:microsoft.com/office/officeart/2005/8/layout/hList1"/>
    <dgm:cxn modelId="{96F029F3-C2FD-476C-9436-88AF44A10DE6}" type="presParOf" srcId="{10F63085-C4DA-44AB-976F-1FE2B994B724}" destId="{40122A9C-6205-446A-AB99-84474C50BE69}" srcOrd="1" destOrd="0" presId="urn:microsoft.com/office/officeart/2005/8/layout/hList1"/>
    <dgm:cxn modelId="{13B91BD7-3E62-4C4F-A33A-8969116AB882}" type="presParOf" srcId="{F1D83A49-5C3C-4C3A-882F-40A3BD352A59}" destId="{CF7DDF6D-2E5E-4F35-9749-196DFEDE995D}" srcOrd="3" destOrd="0" presId="urn:microsoft.com/office/officeart/2005/8/layout/hList1"/>
    <dgm:cxn modelId="{3F11A1D1-1C70-432C-9DC2-04118D1615A8}" type="presParOf" srcId="{F1D83A49-5C3C-4C3A-882F-40A3BD352A59}" destId="{ED1B5DAB-43A5-4198-8889-D7D624DC8834}" srcOrd="4" destOrd="0" presId="urn:microsoft.com/office/officeart/2005/8/layout/hList1"/>
    <dgm:cxn modelId="{F9D0C727-9460-46AE-B348-6D1079A77CBC}" type="presParOf" srcId="{ED1B5DAB-43A5-4198-8889-D7D624DC8834}" destId="{E94437AC-999D-4C14-B113-153A08A896E0}" srcOrd="0" destOrd="0" presId="urn:microsoft.com/office/officeart/2005/8/layout/hList1"/>
    <dgm:cxn modelId="{0966BAF1-7E3C-4202-8177-C19F4E156B29}" type="presParOf" srcId="{ED1B5DAB-43A5-4198-8889-D7D624DC8834}" destId="{3F7533F5-AE4E-43D8-B451-A98B80BBE7A0}" srcOrd="1" destOrd="0" presId="urn:microsoft.com/office/officeart/2005/8/layout/hList1"/>
    <dgm:cxn modelId="{8C946843-66E5-41DC-B785-DD004BAA1868}" type="presParOf" srcId="{F1D83A49-5C3C-4C3A-882F-40A3BD352A59}" destId="{37FA1F87-F629-458D-B455-557E336AC30F}" srcOrd="5" destOrd="0" presId="urn:microsoft.com/office/officeart/2005/8/layout/hList1"/>
    <dgm:cxn modelId="{14135C70-86A4-4482-8CDC-D7B2A23C1DA5}" type="presParOf" srcId="{F1D83A49-5C3C-4C3A-882F-40A3BD352A59}" destId="{1F960361-62F2-4F95-B915-F45DE59D4D97}" srcOrd="6" destOrd="0" presId="urn:microsoft.com/office/officeart/2005/8/layout/hList1"/>
    <dgm:cxn modelId="{8ACE42F9-4A82-4FF4-A9B0-37854C9A91A0}" type="presParOf" srcId="{1F960361-62F2-4F95-B915-F45DE59D4D97}" destId="{017A3FD0-66FE-42F5-B9B1-8E553C698B0B}" srcOrd="0" destOrd="0" presId="urn:microsoft.com/office/officeart/2005/8/layout/hList1"/>
    <dgm:cxn modelId="{4D93C748-4CD6-4CF3-A523-98A2EEF713E1}" type="presParOf" srcId="{1F960361-62F2-4F95-B915-F45DE59D4D97}" destId="{31650D47-44FA-4B16-80F7-9E84114D382A}" srcOrd="1" destOrd="0" presId="urn:microsoft.com/office/officeart/2005/8/layout/hList1"/>
    <dgm:cxn modelId="{E9CF92FB-6425-479C-89C8-AD5AB0394856}" type="presParOf" srcId="{F1D83A49-5C3C-4C3A-882F-40A3BD352A59}" destId="{ED320CA5-3B2C-4696-931E-509822AB9EF3}" srcOrd="7" destOrd="0" presId="urn:microsoft.com/office/officeart/2005/8/layout/hList1"/>
    <dgm:cxn modelId="{37455A68-DE6D-48B8-B767-D9DDF6AADECB}" type="presParOf" srcId="{F1D83A49-5C3C-4C3A-882F-40A3BD352A59}" destId="{181FAFAB-4FD4-4AE1-B012-C1D83BAFA747}" srcOrd="8" destOrd="0" presId="urn:microsoft.com/office/officeart/2005/8/layout/hList1"/>
    <dgm:cxn modelId="{DECC51C2-BF20-4439-B4E4-40527903463D}" type="presParOf" srcId="{181FAFAB-4FD4-4AE1-B012-C1D83BAFA747}" destId="{8EF4E39D-32C5-4B29-B76A-B54CD12963B8}" srcOrd="0" destOrd="0" presId="urn:microsoft.com/office/officeart/2005/8/layout/hList1"/>
    <dgm:cxn modelId="{E8893AAC-06A1-4474-AE07-1C75CB7EF0A5}" type="presParOf" srcId="{181FAFAB-4FD4-4AE1-B012-C1D83BAFA747}" destId="{88BE620A-6374-4F9E-84A4-7BD8021CB8B6}" srcOrd="1" destOrd="0" presId="urn:microsoft.com/office/officeart/2005/8/layout/hList1"/>
  </dgm:cxnLst>
  <dgm:bg/>
  <dgm:whole>
    <a:ln>
      <a:noFill/>
    </a:ln>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06B929-884F-46D6-A874-19060B42D87A}">
      <dsp:nvSpPr>
        <dsp:cNvPr id="0" name=""/>
        <dsp:cNvSpPr/>
      </dsp:nvSpPr>
      <dsp:spPr>
        <a:xfrm>
          <a:off x="3203" y="61874"/>
          <a:ext cx="2541716" cy="1525029"/>
        </a:xfrm>
        <a:prstGeom prst="rect">
          <a:avLst/>
        </a:prstGeom>
        <a:solidFill>
          <a:schemeClr val="accent4">
            <a:alpha val="9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i="0" kern="1200"/>
            <a:t>Donald Gray</a:t>
          </a:r>
          <a:r>
            <a:rPr lang="en-US" sz="2100" b="0" i="0" kern="1200"/>
            <a:t> </a:t>
          </a:r>
          <a:endParaRPr lang="en-US" sz="2100" kern="1200" dirty="0"/>
        </a:p>
        <a:p>
          <a:pPr marL="171450" lvl="1" indent="-171450" algn="l" defTabSz="711200">
            <a:lnSpc>
              <a:spcPct val="90000"/>
            </a:lnSpc>
            <a:spcBef>
              <a:spcPct val="0"/>
            </a:spcBef>
            <a:spcAft>
              <a:spcPct val="15000"/>
            </a:spcAft>
            <a:buChar char="•"/>
          </a:pPr>
          <a:r>
            <a:rPr lang="en-US" sz="1600" b="0" i="0" kern="1200"/>
            <a:t>Technology Support Analyst</a:t>
          </a:r>
          <a:endParaRPr lang="en-US" sz="1600" kern="1200" dirty="0"/>
        </a:p>
        <a:p>
          <a:pPr marL="171450" lvl="1" indent="-171450" algn="l" defTabSz="711200">
            <a:lnSpc>
              <a:spcPct val="90000"/>
            </a:lnSpc>
            <a:spcBef>
              <a:spcPct val="0"/>
            </a:spcBef>
            <a:spcAft>
              <a:spcPct val="15000"/>
            </a:spcAft>
            <a:buChar char="•"/>
          </a:pPr>
          <a:r>
            <a:rPr lang="en-US" sz="1600" b="0" i="0" kern="1200"/>
            <a:t>Bryan School &amp; School of Education</a:t>
          </a:r>
          <a:endParaRPr lang="en-US" sz="1600" kern="1200" dirty="0"/>
        </a:p>
      </dsp:txBody>
      <dsp:txXfrm>
        <a:off x="3203" y="61874"/>
        <a:ext cx="2541716" cy="1525029"/>
      </dsp:txXfrm>
    </dsp:sp>
    <dsp:sp modelId="{5B398862-AA0C-4A57-B983-EDCF3A0B37B2}">
      <dsp:nvSpPr>
        <dsp:cNvPr id="0" name=""/>
        <dsp:cNvSpPr/>
      </dsp:nvSpPr>
      <dsp:spPr>
        <a:xfrm>
          <a:off x="2799092" y="61874"/>
          <a:ext cx="2541716" cy="1525029"/>
        </a:xfrm>
        <a:prstGeom prst="rect">
          <a:avLst/>
        </a:prstGeom>
        <a:solidFill>
          <a:schemeClr val="accent4">
            <a:alpha val="90000"/>
            <a:hueOff val="0"/>
            <a:satOff val="0"/>
            <a:lumOff val="0"/>
            <a:alphaOff val="-5714"/>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a:t>Julia Goren</a:t>
          </a:r>
          <a:endParaRPr lang="en-US" sz="2100" b="1" kern="1200" dirty="0"/>
        </a:p>
        <a:p>
          <a:pPr marL="171450" lvl="1" indent="-171450" algn="l" defTabSz="711200">
            <a:lnSpc>
              <a:spcPct val="90000"/>
            </a:lnSpc>
            <a:spcBef>
              <a:spcPct val="0"/>
            </a:spcBef>
            <a:spcAft>
              <a:spcPct val="15000"/>
            </a:spcAft>
            <a:buNone/>
          </a:pPr>
          <a:r>
            <a:rPr lang="en-US" sz="1600" kern="1200"/>
            <a:t>Dean’s Office</a:t>
          </a:r>
          <a:endParaRPr lang="en-US" sz="1600" kern="1200" dirty="0"/>
        </a:p>
        <a:p>
          <a:pPr marL="171450" lvl="1" indent="-171450" algn="l" defTabSz="711200">
            <a:lnSpc>
              <a:spcPct val="90000"/>
            </a:lnSpc>
            <a:spcBef>
              <a:spcPct val="0"/>
            </a:spcBef>
            <a:spcAft>
              <a:spcPct val="15000"/>
            </a:spcAft>
            <a:buNone/>
          </a:pPr>
          <a:r>
            <a:rPr lang="en-US" sz="1600" kern="1200"/>
            <a:t>Bryan School</a:t>
          </a:r>
          <a:endParaRPr lang="en-US" sz="1600" kern="1200" dirty="0"/>
        </a:p>
      </dsp:txBody>
      <dsp:txXfrm>
        <a:off x="2799092" y="61874"/>
        <a:ext cx="2541716" cy="1525029"/>
      </dsp:txXfrm>
    </dsp:sp>
    <dsp:sp modelId="{CC0847B8-6ED1-41D7-B424-CD8560DD07E2}">
      <dsp:nvSpPr>
        <dsp:cNvPr id="0" name=""/>
        <dsp:cNvSpPr/>
      </dsp:nvSpPr>
      <dsp:spPr>
        <a:xfrm>
          <a:off x="5594980" y="61874"/>
          <a:ext cx="2541716" cy="1525029"/>
        </a:xfrm>
        <a:prstGeom prst="rect">
          <a:avLst/>
        </a:prstGeom>
        <a:solidFill>
          <a:schemeClr val="accent4">
            <a:alpha val="90000"/>
            <a:hueOff val="0"/>
            <a:satOff val="0"/>
            <a:lumOff val="0"/>
            <a:alphaOff val="-11429"/>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a:t>Gail Pack</a:t>
          </a:r>
          <a:endParaRPr lang="en-US" sz="2100" b="1" kern="1200" dirty="0"/>
        </a:p>
        <a:p>
          <a:pPr marL="171450" lvl="1" indent="-171450" algn="l" defTabSz="711200">
            <a:lnSpc>
              <a:spcPct val="90000"/>
            </a:lnSpc>
            <a:spcBef>
              <a:spcPct val="0"/>
            </a:spcBef>
            <a:spcAft>
              <a:spcPct val="15000"/>
            </a:spcAft>
            <a:buNone/>
          </a:pPr>
          <a:r>
            <a:rPr lang="en-US" sz="1600" kern="1200"/>
            <a:t>Undergraduate Student Services</a:t>
          </a:r>
          <a:endParaRPr lang="en-US" sz="1600" kern="1200" dirty="0"/>
        </a:p>
        <a:p>
          <a:pPr marL="171450" lvl="1" indent="-171450" algn="l" defTabSz="711200">
            <a:lnSpc>
              <a:spcPct val="90000"/>
            </a:lnSpc>
            <a:spcBef>
              <a:spcPct val="0"/>
            </a:spcBef>
            <a:spcAft>
              <a:spcPct val="15000"/>
            </a:spcAft>
            <a:buNone/>
          </a:pPr>
          <a:r>
            <a:rPr lang="en-US" sz="1600" kern="1200"/>
            <a:t>Bryan School</a:t>
          </a:r>
          <a:endParaRPr lang="en-US" sz="1600" kern="1200" dirty="0"/>
        </a:p>
      </dsp:txBody>
      <dsp:txXfrm>
        <a:off x="5594980" y="61874"/>
        <a:ext cx="2541716" cy="1525029"/>
      </dsp:txXfrm>
    </dsp:sp>
    <dsp:sp modelId="{A3A71E57-842D-491C-AD79-66FE033839E9}">
      <dsp:nvSpPr>
        <dsp:cNvPr id="0" name=""/>
        <dsp:cNvSpPr/>
      </dsp:nvSpPr>
      <dsp:spPr>
        <a:xfrm>
          <a:off x="8390868" y="61874"/>
          <a:ext cx="2541716" cy="1525029"/>
        </a:xfrm>
        <a:prstGeom prst="rect">
          <a:avLst/>
        </a:prstGeom>
        <a:solidFill>
          <a:schemeClr val="accent4">
            <a:alpha val="90000"/>
            <a:hueOff val="0"/>
            <a:satOff val="0"/>
            <a:lumOff val="0"/>
            <a:alphaOff val="-17143"/>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i="0" kern="1200"/>
            <a:t>Jessica Quattrucci</a:t>
          </a:r>
          <a:endParaRPr lang="en-US" sz="2100" kern="1200" dirty="0"/>
        </a:p>
        <a:p>
          <a:pPr marL="171450" lvl="1" indent="-171450" algn="l" defTabSz="711200">
            <a:lnSpc>
              <a:spcPct val="90000"/>
            </a:lnSpc>
            <a:spcBef>
              <a:spcPct val="0"/>
            </a:spcBef>
            <a:spcAft>
              <a:spcPct val="15000"/>
            </a:spcAft>
            <a:buChar char="•"/>
          </a:pPr>
          <a:r>
            <a:rPr lang="en-US" sz="1600" b="0" i="0" kern="1200"/>
            <a:t>Academic Advisor</a:t>
          </a:r>
          <a:endParaRPr lang="en-US" sz="1600" kern="1200" dirty="0"/>
        </a:p>
        <a:p>
          <a:pPr marL="171450" lvl="1" indent="-171450" algn="l" defTabSz="711200">
            <a:lnSpc>
              <a:spcPct val="90000"/>
            </a:lnSpc>
            <a:spcBef>
              <a:spcPct val="0"/>
            </a:spcBef>
            <a:spcAft>
              <a:spcPct val="15000"/>
            </a:spcAft>
            <a:buChar char="•"/>
          </a:pPr>
          <a:r>
            <a:rPr lang="en-US" sz="1600" b="0" i="0" kern="1200"/>
            <a:t>Bryan Undergraduate Student Services</a:t>
          </a:r>
          <a:endParaRPr lang="en-US" sz="1600" kern="1200" dirty="0"/>
        </a:p>
      </dsp:txBody>
      <dsp:txXfrm>
        <a:off x="8390868" y="61874"/>
        <a:ext cx="2541716" cy="1525029"/>
      </dsp:txXfrm>
    </dsp:sp>
    <dsp:sp modelId="{9AA257E8-E0BB-466A-B2A8-DA076E69B2FE}">
      <dsp:nvSpPr>
        <dsp:cNvPr id="0" name=""/>
        <dsp:cNvSpPr/>
      </dsp:nvSpPr>
      <dsp:spPr>
        <a:xfrm>
          <a:off x="3203" y="1841075"/>
          <a:ext cx="2541716" cy="1525029"/>
        </a:xfrm>
        <a:prstGeom prst="rect">
          <a:avLst/>
        </a:prstGeom>
        <a:solidFill>
          <a:schemeClr val="accent4">
            <a:alpha val="90000"/>
            <a:hueOff val="0"/>
            <a:satOff val="0"/>
            <a:lumOff val="0"/>
            <a:alphaOff val="-22857"/>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i="0" kern="1200"/>
            <a:t>Alyssa Rose</a:t>
          </a:r>
          <a:endParaRPr lang="en-US" sz="2100" kern="1200" dirty="0"/>
        </a:p>
        <a:p>
          <a:pPr marL="171450" lvl="1" indent="-171450" algn="l" defTabSz="711200">
            <a:lnSpc>
              <a:spcPct val="90000"/>
            </a:lnSpc>
            <a:spcBef>
              <a:spcPct val="0"/>
            </a:spcBef>
            <a:spcAft>
              <a:spcPct val="15000"/>
            </a:spcAft>
            <a:buChar char="•"/>
          </a:pPr>
          <a:r>
            <a:rPr lang="en-US" sz="1600" b="0" i="0" kern="1200"/>
            <a:t>Academic Advisor</a:t>
          </a:r>
          <a:endParaRPr lang="en-US" sz="1600" kern="1200" dirty="0"/>
        </a:p>
        <a:p>
          <a:pPr marL="171450" lvl="1" indent="-171450" algn="l" defTabSz="711200">
            <a:lnSpc>
              <a:spcPct val="90000"/>
            </a:lnSpc>
            <a:spcBef>
              <a:spcPct val="0"/>
            </a:spcBef>
            <a:spcAft>
              <a:spcPct val="15000"/>
            </a:spcAft>
            <a:buChar char="•"/>
          </a:pPr>
          <a:r>
            <a:rPr lang="en-US" sz="1600" b="0" i="0" kern="1200"/>
            <a:t>Bryan Undergraduate Student Services</a:t>
          </a:r>
          <a:endParaRPr lang="en-US" sz="1600" kern="1200" dirty="0"/>
        </a:p>
      </dsp:txBody>
      <dsp:txXfrm>
        <a:off x="3203" y="1841075"/>
        <a:ext cx="2541716" cy="1525029"/>
      </dsp:txXfrm>
    </dsp:sp>
    <dsp:sp modelId="{014D2D1D-ED96-4A4C-9811-D7D05EAD105E}">
      <dsp:nvSpPr>
        <dsp:cNvPr id="0" name=""/>
        <dsp:cNvSpPr/>
      </dsp:nvSpPr>
      <dsp:spPr>
        <a:xfrm>
          <a:off x="2799092" y="1841075"/>
          <a:ext cx="2541716" cy="1525029"/>
        </a:xfrm>
        <a:prstGeom prst="rect">
          <a:avLst/>
        </a:prstGeom>
        <a:solidFill>
          <a:schemeClr val="accent4">
            <a:alpha val="90000"/>
            <a:hueOff val="0"/>
            <a:satOff val="0"/>
            <a:lumOff val="0"/>
            <a:alphaOff val="-28571"/>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i="0" kern="1200"/>
            <a:t>Nancy Trejo- Barcenas</a:t>
          </a:r>
          <a:endParaRPr lang="en-US" sz="2100" b="1" kern="1200" dirty="0"/>
        </a:p>
        <a:p>
          <a:pPr marL="171450" lvl="1" indent="-171450" algn="l" defTabSz="711200">
            <a:lnSpc>
              <a:spcPct val="90000"/>
            </a:lnSpc>
            <a:spcBef>
              <a:spcPct val="0"/>
            </a:spcBef>
            <a:spcAft>
              <a:spcPct val="15000"/>
            </a:spcAft>
            <a:buChar char="•"/>
          </a:pPr>
          <a:r>
            <a:rPr lang="en-US" sz="1600" kern="1200"/>
            <a:t>Recruiting &amp; Academic Advising Specialist</a:t>
          </a:r>
          <a:endParaRPr lang="en-US" sz="1600" kern="1200" dirty="0"/>
        </a:p>
        <a:p>
          <a:pPr marL="171450" lvl="1" indent="-171450" algn="l" defTabSz="711200">
            <a:lnSpc>
              <a:spcPct val="90000"/>
            </a:lnSpc>
            <a:spcBef>
              <a:spcPct val="0"/>
            </a:spcBef>
            <a:spcAft>
              <a:spcPct val="15000"/>
            </a:spcAft>
            <a:buChar char="•"/>
          </a:pPr>
          <a:r>
            <a:rPr lang="en-US" sz="1600" kern="1200" dirty="0"/>
            <a:t>Bryan School</a:t>
          </a:r>
        </a:p>
      </dsp:txBody>
      <dsp:txXfrm>
        <a:off x="2799092" y="1841075"/>
        <a:ext cx="2541716" cy="1525029"/>
      </dsp:txXfrm>
    </dsp:sp>
    <dsp:sp modelId="{8C7D8143-0D18-41BE-8C11-72CB7D8ADD4C}">
      <dsp:nvSpPr>
        <dsp:cNvPr id="0" name=""/>
        <dsp:cNvSpPr/>
      </dsp:nvSpPr>
      <dsp:spPr>
        <a:xfrm>
          <a:off x="5594980" y="1841075"/>
          <a:ext cx="2541716" cy="1525029"/>
        </a:xfrm>
        <a:prstGeom prst="rect">
          <a:avLst/>
        </a:prstGeom>
        <a:solidFill>
          <a:schemeClr val="accent4">
            <a:alpha val="90000"/>
            <a:hueOff val="0"/>
            <a:satOff val="0"/>
            <a:lumOff val="0"/>
            <a:alphaOff val="-34286"/>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i="0" kern="1200"/>
            <a:t>Breanna Wallace</a:t>
          </a:r>
          <a:endParaRPr lang="en-US" sz="2100" kern="1200" dirty="0"/>
        </a:p>
        <a:p>
          <a:pPr marL="171450" lvl="1" indent="-171450" algn="l" defTabSz="711200">
            <a:lnSpc>
              <a:spcPct val="90000"/>
            </a:lnSpc>
            <a:spcBef>
              <a:spcPct val="0"/>
            </a:spcBef>
            <a:spcAft>
              <a:spcPct val="15000"/>
            </a:spcAft>
            <a:buChar char="•"/>
          </a:pPr>
          <a:r>
            <a:rPr lang="en-US" sz="1600" b="0" i="0" kern="1200"/>
            <a:t>Academic Advisor</a:t>
          </a:r>
          <a:endParaRPr lang="en-US" sz="1600" kern="1200" dirty="0"/>
        </a:p>
        <a:p>
          <a:pPr marL="171450" lvl="1" indent="-171450" algn="l" defTabSz="711200">
            <a:lnSpc>
              <a:spcPct val="90000"/>
            </a:lnSpc>
            <a:spcBef>
              <a:spcPct val="0"/>
            </a:spcBef>
            <a:spcAft>
              <a:spcPct val="15000"/>
            </a:spcAft>
            <a:buChar char="•"/>
          </a:pPr>
          <a:r>
            <a:rPr lang="en-US" sz="1600" b="0" i="0" kern="1200"/>
            <a:t>Bryan Undergraduate Student Services</a:t>
          </a:r>
          <a:endParaRPr lang="en-US" sz="1600" kern="1200" dirty="0"/>
        </a:p>
      </dsp:txBody>
      <dsp:txXfrm>
        <a:off x="5594980" y="1841075"/>
        <a:ext cx="2541716" cy="1525029"/>
      </dsp:txXfrm>
    </dsp:sp>
    <dsp:sp modelId="{A11B26EF-DF6C-4587-A09F-11F161946734}">
      <dsp:nvSpPr>
        <dsp:cNvPr id="0" name=""/>
        <dsp:cNvSpPr/>
      </dsp:nvSpPr>
      <dsp:spPr>
        <a:xfrm>
          <a:off x="8390868" y="1841075"/>
          <a:ext cx="2541716" cy="1525029"/>
        </a:xfrm>
        <a:prstGeom prst="rect">
          <a:avLst/>
        </a:prstGeom>
        <a:solidFill>
          <a:schemeClr val="accent4">
            <a:alpha val="90000"/>
            <a:hueOff val="0"/>
            <a:satOff val="0"/>
            <a:lumOff val="0"/>
            <a:alphaOff val="-4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a:t>Timothy Wilkins</a:t>
          </a:r>
          <a:endParaRPr lang="en-US" sz="2100" b="1" kern="1200" dirty="0"/>
        </a:p>
        <a:p>
          <a:pPr marL="171450" lvl="1" indent="-171450" algn="l" defTabSz="711200">
            <a:lnSpc>
              <a:spcPct val="90000"/>
            </a:lnSpc>
            <a:spcBef>
              <a:spcPct val="0"/>
            </a:spcBef>
            <a:spcAft>
              <a:spcPct val="15000"/>
            </a:spcAft>
            <a:buNone/>
          </a:pPr>
          <a:r>
            <a:rPr lang="en-US" sz="1600" kern="1200"/>
            <a:t>Facility Services</a:t>
          </a:r>
          <a:endParaRPr lang="en-US" sz="1600" kern="1200" dirty="0"/>
        </a:p>
      </dsp:txBody>
      <dsp:txXfrm>
        <a:off x="8390868" y="1841075"/>
        <a:ext cx="2541716" cy="15250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95B0CA-CA0B-4498-A1A0-B09F43D2EB0E}">
      <dsp:nvSpPr>
        <dsp:cNvPr id="0" name=""/>
        <dsp:cNvSpPr/>
      </dsp:nvSpPr>
      <dsp:spPr>
        <a:xfrm>
          <a:off x="5541" y="9342"/>
          <a:ext cx="2124408" cy="806400"/>
        </a:xfrm>
        <a:prstGeom prst="rect">
          <a:avLst/>
        </a:prstGeom>
        <a:solidFill>
          <a:srgbClr val="A00C30"/>
        </a:solidFill>
        <a:ln w="25400" cap="flat" cmpd="sng" algn="ctr">
          <a:solidFill>
            <a:srgbClr val="A00C3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0" i="0" kern="1200" dirty="0"/>
            <a:t>November 4</a:t>
          </a:r>
          <a:endParaRPr lang="en-US" sz="2000" kern="1200" dirty="0"/>
        </a:p>
      </dsp:txBody>
      <dsp:txXfrm>
        <a:off x="5541" y="9342"/>
        <a:ext cx="2124408" cy="806400"/>
      </dsp:txXfrm>
    </dsp:sp>
    <dsp:sp modelId="{ED8DC251-DC28-46CB-8EFE-E0B1D6E1B0FF}">
      <dsp:nvSpPr>
        <dsp:cNvPr id="0" name=""/>
        <dsp:cNvSpPr/>
      </dsp:nvSpPr>
      <dsp:spPr>
        <a:xfrm>
          <a:off x="5541" y="815742"/>
          <a:ext cx="2124408" cy="1229759"/>
        </a:xfrm>
        <a:prstGeom prst="rect">
          <a:avLst/>
        </a:prstGeom>
        <a:gradFill flip="none" rotWithShape="0">
          <a:gsLst>
            <a:gs pos="0">
              <a:srgbClr val="A00C30">
                <a:tint val="66000"/>
                <a:satMod val="160000"/>
              </a:srgbClr>
            </a:gs>
            <a:gs pos="50000">
              <a:srgbClr val="A00C30">
                <a:tint val="44500"/>
                <a:satMod val="160000"/>
              </a:srgbClr>
            </a:gs>
            <a:gs pos="100000">
              <a:srgbClr val="A00C30">
                <a:tint val="23500"/>
                <a:satMod val="160000"/>
              </a:srgbClr>
            </a:gs>
          </a:gsLst>
          <a:lin ang="8100000" scaled="1"/>
          <a:tileRect/>
        </a:gradFill>
        <a:ln w="25400" cap="flat" cmpd="sng" algn="ctr">
          <a:solidFill>
            <a:srgbClr val="A00C3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0" i="0" kern="1200" dirty="0"/>
            <a:t>Nominations were due</a:t>
          </a:r>
          <a:endParaRPr lang="en-US" sz="2000" kern="1200" dirty="0"/>
        </a:p>
      </dsp:txBody>
      <dsp:txXfrm>
        <a:off x="5541" y="815742"/>
        <a:ext cx="2124408" cy="1229759"/>
      </dsp:txXfrm>
    </dsp:sp>
    <dsp:sp modelId="{6BB11370-57DD-4080-BB6D-68D856F31828}">
      <dsp:nvSpPr>
        <dsp:cNvPr id="0" name=""/>
        <dsp:cNvSpPr/>
      </dsp:nvSpPr>
      <dsp:spPr>
        <a:xfrm>
          <a:off x="2427367" y="9342"/>
          <a:ext cx="2124408" cy="806400"/>
        </a:xfrm>
        <a:prstGeom prst="rect">
          <a:avLst/>
        </a:prstGeom>
        <a:solidFill>
          <a:srgbClr val="A00C30"/>
        </a:solidFill>
        <a:ln w="25400" cap="flat" cmpd="sng" algn="ctr">
          <a:solidFill>
            <a:srgbClr val="A00C3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0" i="0" kern="1200" dirty="0"/>
            <a:t>November 6</a:t>
          </a:r>
          <a:endParaRPr lang="en-US" sz="2000" kern="1200" dirty="0"/>
        </a:p>
      </dsp:txBody>
      <dsp:txXfrm>
        <a:off x="2427367" y="9342"/>
        <a:ext cx="2124408" cy="806400"/>
      </dsp:txXfrm>
    </dsp:sp>
    <dsp:sp modelId="{40122A9C-6205-446A-AB99-84474C50BE69}">
      <dsp:nvSpPr>
        <dsp:cNvPr id="0" name=""/>
        <dsp:cNvSpPr/>
      </dsp:nvSpPr>
      <dsp:spPr>
        <a:xfrm>
          <a:off x="2427367" y="815742"/>
          <a:ext cx="2124408" cy="1229759"/>
        </a:xfrm>
        <a:prstGeom prst="rect">
          <a:avLst/>
        </a:prstGeom>
        <a:gradFill flip="none" rotWithShape="0">
          <a:gsLst>
            <a:gs pos="0">
              <a:srgbClr val="A00C30">
                <a:tint val="66000"/>
                <a:satMod val="160000"/>
              </a:srgbClr>
            </a:gs>
            <a:gs pos="50000">
              <a:srgbClr val="A00C30">
                <a:tint val="44500"/>
                <a:satMod val="160000"/>
              </a:srgbClr>
            </a:gs>
            <a:gs pos="100000">
              <a:srgbClr val="A00C30">
                <a:tint val="23500"/>
                <a:satMod val="160000"/>
              </a:srgbClr>
            </a:gs>
          </a:gsLst>
          <a:lin ang="8100000" scaled="1"/>
          <a:tileRect/>
        </a:gradFill>
        <a:ln w="25400" cap="flat" cmpd="sng" algn="ctr">
          <a:solidFill>
            <a:srgbClr val="A00C3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0" i="0" kern="1200" dirty="0"/>
            <a:t>Selected nominees will be notified</a:t>
          </a:r>
          <a:endParaRPr lang="en-US" sz="2000" kern="1200" dirty="0"/>
        </a:p>
      </dsp:txBody>
      <dsp:txXfrm>
        <a:off x="2427367" y="815742"/>
        <a:ext cx="2124408" cy="1229759"/>
      </dsp:txXfrm>
    </dsp:sp>
    <dsp:sp modelId="{E94437AC-999D-4C14-B113-153A08A896E0}">
      <dsp:nvSpPr>
        <dsp:cNvPr id="0" name=""/>
        <dsp:cNvSpPr/>
      </dsp:nvSpPr>
      <dsp:spPr>
        <a:xfrm>
          <a:off x="4849193" y="9342"/>
          <a:ext cx="2124408" cy="806400"/>
        </a:xfrm>
        <a:prstGeom prst="rect">
          <a:avLst/>
        </a:prstGeom>
        <a:solidFill>
          <a:srgbClr val="A00C30"/>
        </a:solidFill>
        <a:ln w="25400" cap="flat" cmpd="sng" algn="ctr">
          <a:solidFill>
            <a:srgbClr val="A00C3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i="0" kern="1200" dirty="0"/>
            <a:t>November 14</a:t>
          </a:r>
          <a:endParaRPr lang="en-US" sz="2000" kern="1200" dirty="0"/>
        </a:p>
      </dsp:txBody>
      <dsp:txXfrm>
        <a:off x="4849193" y="9342"/>
        <a:ext cx="2124408" cy="806400"/>
      </dsp:txXfrm>
    </dsp:sp>
    <dsp:sp modelId="{3F7533F5-AE4E-43D8-B451-A98B80BBE7A0}">
      <dsp:nvSpPr>
        <dsp:cNvPr id="0" name=""/>
        <dsp:cNvSpPr/>
      </dsp:nvSpPr>
      <dsp:spPr>
        <a:xfrm>
          <a:off x="4849193" y="815742"/>
          <a:ext cx="2124408" cy="1229759"/>
        </a:xfrm>
        <a:prstGeom prst="rect">
          <a:avLst/>
        </a:prstGeom>
        <a:gradFill flip="none" rotWithShape="0">
          <a:gsLst>
            <a:gs pos="0">
              <a:srgbClr val="A00C30">
                <a:tint val="66000"/>
                <a:satMod val="160000"/>
              </a:srgbClr>
            </a:gs>
            <a:gs pos="50000">
              <a:srgbClr val="A00C30">
                <a:tint val="44500"/>
                <a:satMod val="160000"/>
              </a:srgbClr>
            </a:gs>
            <a:gs pos="100000">
              <a:srgbClr val="A00C30">
                <a:tint val="23500"/>
                <a:satMod val="160000"/>
              </a:srgbClr>
            </a:gs>
          </a:gsLst>
          <a:lin ang="8100000" scaled="1"/>
          <a:tileRect/>
        </a:gradFill>
        <a:ln w="25400" cap="flat" cmpd="sng" algn="ctr">
          <a:solidFill>
            <a:srgbClr val="A00C3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1" i="0" kern="1200" dirty="0"/>
            <a:t>Amazon Wish Lists will go live</a:t>
          </a:r>
          <a:endParaRPr lang="en-US" sz="2000" kern="1200" dirty="0"/>
        </a:p>
      </dsp:txBody>
      <dsp:txXfrm>
        <a:off x="4849193" y="815742"/>
        <a:ext cx="2124408" cy="1229759"/>
      </dsp:txXfrm>
    </dsp:sp>
    <dsp:sp modelId="{017A3FD0-66FE-42F5-B9B1-8E553C698B0B}">
      <dsp:nvSpPr>
        <dsp:cNvPr id="0" name=""/>
        <dsp:cNvSpPr/>
      </dsp:nvSpPr>
      <dsp:spPr>
        <a:xfrm>
          <a:off x="7271018" y="9342"/>
          <a:ext cx="2124408" cy="806400"/>
        </a:xfrm>
        <a:prstGeom prst="rect">
          <a:avLst/>
        </a:prstGeom>
        <a:solidFill>
          <a:srgbClr val="A00C30"/>
        </a:solidFill>
        <a:ln w="25400" cap="flat" cmpd="sng" algn="ctr">
          <a:solidFill>
            <a:srgbClr val="A00C3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0" i="0" kern="1200" dirty="0"/>
            <a:t>December 10</a:t>
          </a:r>
          <a:endParaRPr lang="en-US" sz="2000" kern="1200" dirty="0"/>
        </a:p>
      </dsp:txBody>
      <dsp:txXfrm>
        <a:off x="7271018" y="9342"/>
        <a:ext cx="2124408" cy="806400"/>
      </dsp:txXfrm>
    </dsp:sp>
    <dsp:sp modelId="{31650D47-44FA-4B16-80F7-9E84114D382A}">
      <dsp:nvSpPr>
        <dsp:cNvPr id="0" name=""/>
        <dsp:cNvSpPr/>
      </dsp:nvSpPr>
      <dsp:spPr>
        <a:xfrm>
          <a:off x="7271018" y="815742"/>
          <a:ext cx="2124408" cy="1229759"/>
        </a:xfrm>
        <a:prstGeom prst="rect">
          <a:avLst/>
        </a:prstGeom>
        <a:gradFill flip="none" rotWithShape="0">
          <a:gsLst>
            <a:gs pos="0">
              <a:srgbClr val="A00C30">
                <a:tint val="66000"/>
                <a:satMod val="160000"/>
              </a:srgbClr>
            </a:gs>
            <a:gs pos="50000">
              <a:srgbClr val="A00C30">
                <a:tint val="44500"/>
                <a:satMod val="160000"/>
              </a:srgbClr>
            </a:gs>
            <a:gs pos="100000">
              <a:srgbClr val="A00C30">
                <a:tint val="23500"/>
                <a:satMod val="160000"/>
              </a:srgbClr>
            </a:gs>
          </a:gsLst>
          <a:lin ang="8100000" scaled="1"/>
          <a:tileRect/>
        </a:gradFill>
        <a:ln w="25400" cap="flat" cmpd="sng" algn="ctr">
          <a:solidFill>
            <a:srgbClr val="A00C3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0" i="0" kern="1200" dirty="0"/>
            <a:t>Gift </a:t>
          </a:r>
          <a:r>
            <a:rPr lang="en-US" sz="2000" b="1" i="0" kern="1200" dirty="0"/>
            <a:t>delivery deadline</a:t>
          </a:r>
          <a:endParaRPr lang="en-US" sz="2000" b="1" kern="1200" dirty="0"/>
        </a:p>
      </dsp:txBody>
      <dsp:txXfrm>
        <a:off x="7271018" y="815742"/>
        <a:ext cx="2124408" cy="1229759"/>
      </dsp:txXfrm>
    </dsp:sp>
    <dsp:sp modelId="{8EF4E39D-32C5-4B29-B76A-B54CD12963B8}">
      <dsp:nvSpPr>
        <dsp:cNvPr id="0" name=""/>
        <dsp:cNvSpPr/>
      </dsp:nvSpPr>
      <dsp:spPr>
        <a:xfrm>
          <a:off x="9692844" y="9342"/>
          <a:ext cx="2124408" cy="806400"/>
        </a:xfrm>
        <a:prstGeom prst="rect">
          <a:avLst/>
        </a:prstGeom>
        <a:solidFill>
          <a:srgbClr val="A00C30"/>
        </a:solidFill>
        <a:ln w="25400" cap="flat" cmpd="sng" algn="ctr">
          <a:solidFill>
            <a:srgbClr val="A00C3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0" i="0" kern="1200" dirty="0"/>
            <a:t>December 15</a:t>
          </a:r>
          <a:endParaRPr lang="en-US" sz="2000" kern="1200" dirty="0"/>
        </a:p>
      </dsp:txBody>
      <dsp:txXfrm>
        <a:off x="9692844" y="9342"/>
        <a:ext cx="2124408" cy="806400"/>
      </dsp:txXfrm>
    </dsp:sp>
    <dsp:sp modelId="{88BE620A-6374-4F9E-84A4-7BD8021CB8B6}">
      <dsp:nvSpPr>
        <dsp:cNvPr id="0" name=""/>
        <dsp:cNvSpPr/>
      </dsp:nvSpPr>
      <dsp:spPr>
        <a:xfrm>
          <a:off x="9692844" y="815742"/>
          <a:ext cx="2124408" cy="1229759"/>
        </a:xfrm>
        <a:prstGeom prst="rect">
          <a:avLst/>
        </a:prstGeom>
        <a:gradFill flip="none" rotWithShape="0">
          <a:gsLst>
            <a:gs pos="0">
              <a:srgbClr val="A00C30">
                <a:tint val="66000"/>
                <a:satMod val="160000"/>
              </a:srgbClr>
            </a:gs>
            <a:gs pos="50000">
              <a:srgbClr val="A00C30">
                <a:tint val="44500"/>
                <a:satMod val="160000"/>
              </a:srgbClr>
            </a:gs>
            <a:gs pos="100000">
              <a:srgbClr val="A00C30">
                <a:tint val="23500"/>
                <a:satMod val="160000"/>
              </a:srgbClr>
            </a:gs>
          </a:gsLst>
          <a:lin ang="8100000" scaled="1"/>
          <a:tileRect/>
        </a:gradFill>
        <a:ln w="25400" cap="flat" cmpd="sng" algn="ctr">
          <a:solidFill>
            <a:srgbClr val="A00C3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0" i="0" kern="1200" dirty="0"/>
            <a:t>Wrapping Party</a:t>
          </a:r>
          <a:endParaRPr lang="en-US" sz="2000" kern="1200" dirty="0"/>
        </a:p>
      </dsp:txBody>
      <dsp:txXfrm>
        <a:off x="9692844" y="815742"/>
        <a:ext cx="2124408" cy="122975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FD0B687-36FB-4B70-8E93-0314FBAC5039}" type="datetimeFigureOut">
              <a:rPr lang="en-US" smtClean="0"/>
              <a:t>11/7/2025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416C245-9302-483D-8113-BE4FA49A111D}" type="slidenum">
              <a:rPr lang="en-US" smtClean="0"/>
              <a:t>‹#›</a:t>
            </a:fld>
            <a:endParaRPr lang="en-US"/>
          </a:p>
        </p:txBody>
      </p:sp>
    </p:spTree>
    <p:extLst>
      <p:ext uri="{BB962C8B-B14F-4D97-AF65-F5344CB8AC3E}">
        <p14:creationId xmlns:p14="http://schemas.microsoft.com/office/powerpoint/2010/main" val="1340535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0a46a01688_0_1:notes"/>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Kimberly</a:t>
            </a:r>
          </a:p>
          <a:p>
            <a:endParaRPr lang="en-US"/>
          </a:p>
        </p:txBody>
      </p:sp>
      <p:sp>
        <p:nvSpPr>
          <p:cNvPr id="133" name="Google Shape;133;g20a46a01688_0_1: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EDC31FC6-0004-2754-09E6-E04F0C716DCA}"/>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EB178AF7-4B7C-59A5-E2ED-F495B8C586A8}"/>
              </a:ext>
            </a:extLst>
          </p:cNvPr>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chemeClr val="dk1"/>
              </a:solidFill>
              <a:highlight>
                <a:schemeClr val="lt1"/>
              </a:highlight>
            </a:endParaRPr>
          </a:p>
        </p:txBody>
      </p:sp>
      <p:sp>
        <p:nvSpPr>
          <p:cNvPr id="146" name="Google Shape;146;g20a46a01688_0_497:notes">
            <a:extLst>
              <a:ext uri="{FF2B5EF4-FFF2-40B4-BE49-F238E27FC236}">
                <a16:creationId xmlns:a16="http://schemas.microsoft.com/office/drawing/2014/main" id="{4FEA4732-273C-656E-3B36-BADB3BE9178E}"/>
              </a:ext>
            </a:extLst>
          </p:cNvPr>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7288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chemeClr val="dk1"/>
              </a:solidFill>
              <a:highlight>
                <a:schemeClr val="lt1"/>
              </a:highlight>
            </a:endParaRPr>
          </a:p>
        </p:txBody>
      </p:sp>
      <p:sp>
        <p:nvSpPr>
          <p:cNvPr id="146" name="Google Shape;146;g20a46a01688_0_497: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5034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chemeClr val="dk1"/>
              </a:solidFill>
              <a:highlight>
                <a:schemeClr val="lt1"/>
              </a:highlight>
            </a:endParaRPr>
          </a:p>
        </p:txBody>
      </p:sp>
      <p:sp>
        <p:nvSpPr>
          <p:cNvPr id="146" name="Google Shape;146;g20a46a01688_0_497: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5705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C007A365-E253-4A36-E2BE-6B3DCE443542}"/>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5B251BF7-6F21-AB29-7D18-06DF229930D5}"/>
              </a:ext>
            </a:extLst>
          </p:cNvPr>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chemeClr val="dk1"/>
              </a:solidFill>
              <a:highlight>
                <a:schemeClr val="lt1"/>
              </a:highlight>
            </a:endParaRPr>
          </a:p>
        </p:txBody>
      </p:sp>
      <p:sp>
        <p:nvSpPr>
          <p:cNvPr id="146" name="Google Shape;146;g20a46a01688_0_497:notes">
            <a:extLst>
              <a:ext uri="{FF2B5EF4-FFF2-40B4-BE49-F238E27FC236}">
                <a16:creationId xmlns:a16="http://schemas.microsoft.com/office/drawing/2014/main" id="{F0815786-394D-C049-E5D9-A0C5C4F5A0FC}"/>
              </a:ext>
            </a:extLst>
          </p:cNvPr>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7267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420fa5b22e_7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g420fa5b22e_7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0569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B1F360AD-B148-FF33-7EB1-953A58B0BBB2}"/>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C732B238-A97B-F005-E244-B2A2C493FB4A}"/>
              </a:ext>
            </a:extLst>
          </p:cNvPr>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chemeClr val="dk1"/>
              </a:solidFill>
              <a:highlight>
                <a:schemeClr val="lt1"/>
              </a:highlight>
            </a:endParaRPr>
          </a:p>
        </p:txBody>
      </p:sp>
      <p:sp>
        <p:nvSpPr>
          <p:cNvPr id="146" name="Google Shape;146;g20a46a01688_0_497:notes">
            <a:extLst>
              <a:ext uri="{FF2B5EF4-FFF2-40B4-BE49-F238E27FC236}">
                <a16:creationId xmlns:a16="http://schemas.microsoft.com/office/drawing/2014/main" id="{FC12C773-2ECB-FEE0-3B34-C5119F45E5E6}"/>
              </a:ext>
            </a:extLst>
          </p:cNvPr>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47806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r>
              <a:rPr lang="en-US">
                <a:solidFill>
                  <a:srgbClr val="FF0000"/>
                </a:solidFill>
                <a:highlight>
                  <a:srgbClr val="FFFFFF"/>
                </a:highlight>
              </a:rPr>
              <a:t>Jerry D. Blakemore serves as the Vice Chancellor for Institutional Integrity and General Counsel for UNC Greensboro. </a:t>
            </a:r>
            <a:endParaRPr lang="en-US">
              <a:highlight>
                <a:srgbClr val="FFFFFF"/>
              </a:highlight>
            </a:endParaRPr>
          </a:p>
          <a:p>
            <a:pPr marL="19685">
              <a:lnSpc>
                <a:spcPct val="90000"/>
              </a:lnSpc>
            </a:pPr>
            <a:endParaRPr lang="en-US" b="0">
              <a:solidFill>
                <a:srgbClr val="FF0000"/>
              </a:solidFill>
              <a:highlight>
                <a:srgbClr val="FFFFFF"/>
              </a:highlight>
              <a:cs typeface="Calibri"/>
            </a:endParaRPr>
          </a:p>
          <a:p>
            <a:pPr marL="19685">
              <a:lnSpc>
                <a:spcPct val="90000"/>
              </a:lnSpc>
            </a:pPr>
            <a:r>
              <a:rPr lang="en-US">
                <a:solidFill>
                  <a:srgbClr val="FF0000"/>
                </a:solidFill>
                <a:highlight>
                  <a:srgbClr val="FFFFFF"/>
                </a:highlight>
              </a:rPr>
              <a:t>He has more than 30 years of experience in higher education administration, policy development and the providing of legal services, 19 of which as General Counsel for major institutions of higher education. </a:t>
            </a:r>
            <a:endParaRPr lang="en-US"/>
          </a:p>
        </p:txBody>
      </p:sp>
      <p:sp>
        <p:nvSpPr>
          <p:cNvPr id="146" name="Google Shape;146;g20a46a01688_0_497: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27773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chemeClr val="dk1"/>
              </a:solidFill>
              <a:highlight>
                <a:schemeClr val="lt1"/>
              </a:highlight>
            </a:endParaRPr>
          </a:p>
        </p:txBody>
      </p:sp>
      <p:sp>
        <p:nvSpPr>
          <p:cNvPr id="146" name="Google Shape;146;g20a46a01688_0_497: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27959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B478BDD3-DF56-95D5-38E1-FD01313CB865}"/>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30F9F3BB-AB80-7CAC-BA05-8D1472A8D428}"/>
              </a:ext>
            </a:extLst>
          </p:cNvPr>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a:solidFill>
                <a:schemeClr val="dk1"/>
              </a:solidFill>
              <a:highlight>
                <a:schemeClr val="lt1"/>
              </a:highlight>
            </a:endParaRPr>
          </a:p>
        </p:txBody>
      </p:sp>
      <p:sp>
        <p:nvSpPr>
          <p:cNvPr id="146" name="Google Shape;146;g20a46a01688_0_497:notes">
            <a:extLst>
              <a:ext uri="{FF2B5EF4-FFF2-40B4-BE49-F238E27FC236}">
                <a16:creationId xmlns:a16="http://schemas.microsoft.com/office/drawing/2014/main" id="{CB2E6CD7-1695-2F4C-AB69-14C2AE384609}"/>
              </a:ext>
            </a:extLst>
          </p:cNvPr>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8021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pPr marL="181178" indent="-161766">
              <a:lnSpc>
                <a:spcPct val="90000"/>
              </a:lnSpc>
              <a:buClr>
                <a:schemeClr val="dk1"/>
              </a:buClr>
              <a:buSzPts val="1100"/>
              <a:buChar char="•"/>
            </a:pPr>
            <a:endParaRPr lang="en-US">
              <a:solidFill>
                <a:schemeClr val="dk1"/>
              </a:solidFill>
              <a:highlight>
                <a:schemeClr val="lt1"/>
              </a:highlight>
            </a:endParaRPr>
          </a:p>
        </p:txBody>
      </p:sp>
      <p:sp>
        <p:nvSpPr>
          <p:cNvPr id="146" name="Google Shape;146;g20a46a01688_0_49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7786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marR="0" lvl="0" indent="0" algn="l" defTabSz="914400" rtl="0" eaLnBrk="1" fontAlgn="auto" latinLnBrk="0" hangingPunct="1">
              <a:lnSpc>
                <a:spcPct val="90000"/>
              </a:lnSpc>
              <a:spcBef>
                <a:spcPts val="0"/>
              </a:spcBef>
              <a:spcAft>
                <a:spcPts val="0"/>
              </a:spcAft>
              <a:buClr>
                <a:schemeClr val="dk1"/>
              </a:buClr>
              <a:buSzTx/>
              <a:buFontTx/>
              <a:buNone/>
              <a:tabLst/>
              <a:defRPr/>
            </a:pPr>
            <a:r>
              <a:rPr lang="en-US" sz="1200" b="1"/>
              <a:t>Kimberly</a:t>
            </a:r>
          </a:p>
          <a:p>
            <a:pPr marL="19781">
              <a:lnSpc>
                <a:spcPct val="90000"/>
              </a:lnSpc>
              <a:buClr>
                <a:schemeClr val="dk1"/>
              </a:buClr>
            </a:pPr>
            <a:endParaRPr lang="en-US" b="0">
              <a:solidFill>
                <a:schemeClr val="dk1"/>
              </a:solidFill>
              <a:highlight>
                <a:schemeClr val="lt1"/>
              </a:highlight>
            </a:endParaRPr>
          </a:p>
        </p:txBody>
      </p:sp>
      <p:sp>
        <p:nvSpPr>
          <p:cNvPr id="146" name="Google Shape;146;g20a46a01688_0_497: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0788F843-CCC1-12FF-F423-5F19C9D3ED7B}"/>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4FE7289C-427C-6CFC-9130-EB51F4AD5D21}"/>
              </a:ext>
            </a:extLst>
          </p:cNvPr>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endParaRPr lang="en-US"/>
          </a:p>
        </p:txBody>
      </p:sp>
      <p:sp>
        <p:nvSpPr>
          <p:cNvPr id="146" name="Google Shape;146;g20a46a01688_0_497:notes">
            <a:extLst>
              <a:ext uri="{FF2B5EF4-FFF2-40B4-BE49-F238E27FC236}">
                <a16:creationId xmlns:a16="http://schemas.microsoft.com/office/drawing/2014/main" id="{246D8F73-E5EC-4092-2FF0-94E027C6C491}"/>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0494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5CBD18DC-4A41-CEDB-D429-23355EFE6FE7}"/>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E6F51417-3ABF-2AD5-71B0-01622A3F49F6}"/>
              </a:ext>
            </a:extLst>
          </p:cNvPr>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endParaRPr lang="en-US"/>
          </a:p>
        </p:txBody>
      </p:sp>
      <p:sp>
        <p:nvSpPr>
          <p:cNvPr id="146" name="Google Shape;146;g20a46a01688_0_497:notes">
            <a:extLst>
              <a:ext uri="{FF2B5EF4-FFF2-40B4-BE49-F238E27FC236}">
                <a16:creationId xmlns:a16="http://schemas.microsoft.com/office/drawing/2014/main" id="{BD506A23-24C3-9E0E-1437-5414BD9C765F}"/>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81429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80E384E9-36BE-C304-F29A-AC2DD5C8C291}"/>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361BE968-17ED-11D6-18DC-F3D9F77B69F7}"/>
              </a:ext>
            </a:extLst>
          </p:cNvPr>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endParaRPr lang="en-US"/>
          </a:p>
        </p:txBody>
      </p:sp>
      <p:sp>
        <p:nvSpPr>
          <p:cNvPr id="146" name="Google Shape;146;g20a46a01688_0_497:notes">
            <a:extLst>
              <a:ext uri="{FF2B5EF4-FFF2-40B4-BE49-F238E27FC236}">
                <a16:creationId xmlns:a16="http://schemas.microsoft.com/office/drawing/2014/main" id="{F92954E1-BF99-8DF8-68B2-57521B468A21}"/>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97516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E654A189-13B9-2D73-E36B-749A53CA5375}"/>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839F6A7B-E60D-0CCF-DC7D-E1A29E29FB63}"/>
              </a:ext>
            </a:extLst>
          </p:cNvPr>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pPr>
              <a:buClr>
                <a:schemeClr val="bg1"/>
              </a:buClr>
            </a:pPr>
            <a:r>
              <a:rPr lang="en-US" sz="1200" dirty="0">
                <a:solidFill>
                  <a:schemeClr val="bg1"/>
                </a:solidFill>
              </a:rPr>
              <a:t>Every holiday season, the Staff Senate sponsors a Spartan Season of Giving to bring joy and support to individuals and families on our campus. Through the generosity of our staff, we </a:t>
            </a:r>
            <a:r>
              <a:rPr lang="en-US" sz="1200" b="0" i="0" dirty="0">
                <a:solidFill>
                  <a:schemeClr val="bg1"/>
                </a:solidFill>
                <a:effectLst/>
              </a:rPr>
              <a:t>collect and distribute gifts to </a:t>
            </a:r>
            <a:r>
              <a:rPr lang="en-US" sz="1200" dirty="0">
                <a:solidFill>
                  <a:schemeClr val="bg1"/>
                </a:solidFill>
              </a:rPr>
              <a:t>those </a:t>
            </a:r>
            <a:r>
              <a:rPr lang="en-US" sz="1200" b="0" i="0" dirty="0">
                <a:solidFill>
                  <a:schemeClr val="bg1"/>
                </a:solidFill>
                <a:effectLst/>
              </a:rPr>
              <a:t>in need</a:t>
            </a:r>
            <a:r>
              <a:rPr lang="en-US" sz="1200" dirty="0">
                <a:solidFill>
                  <a:schemeClr val="bg1"/>
                </a:solidFill>
              </a:rPr>
              <a:t>.</a:t>
            </a:r>
          </a:p>
          <a:p>
            <a:pPr>
              <a:buClr>
                <a:schemeClr val="bg1"/>
              </a:buClr>
            </a:pPr>
            <a:r>
              <a:rPr lang="en-US" sz="1200" dirty="0">
                <a:solidFill>
                  <a:schemeClr val="bg1"/>
                </a:solidFill>
              </a:rPr>
              <a:t>Nominations were due and submitted by November 4. </a:t>
            </a:r>
          </a:p>
          <a:p>
            <a:pPr>
              <a:buClr>
                <a:schemeClr val="bg1"/>
              </a:buClr>
            </a:pPr>
            <a:r>
              <a:rPr lang="en-US" sz="1200" dirty="0">
                <a:solidFill>
                  <a:schemeClr val="bg1"/>
                </a:solidFill>
              </a:rPr>
              <a:t>Families will be selected and notified on November 6. </a:t>
            </a:r>
          </a:p>
          <a:p>
            <a:pPr>
              <a:buClr>
                <a:schemeClr val="bg1"/>
              </a:buClr>
            </a:pPr>
            <a:r>
              <a:rPr lang="en-US" sz="1200" b="1" dirty="0">
                <a:solidFill>
                  <a:srgbClr val="FFC000"/>
                </a:solidFill>
              </a:rPr>
              <a:t>Amazon Wish Lists will go live November 14.</a:t>
            </a:r>
          </a:p>
          <a:p>
            <a:pPr>
              <a:buClr>
                <a:schemeClr val="bg1"/>
              </a:buClr>
            </a:pPr>
            <a:r>
              <a:rPr lang="en-US" sz="1200" dirty="0">
                <a:solidFill>
                  <a:schemeClr val="bg1"/>
                </a:solidFill>
              </a:rPr>
              <a:t>All gifts need to be delivered by December 10. </a:t>
            </a:r>
          </a:p>
          <a:p>
            <a:pPr>
              <a:buClr>
                <a:schemeClr val="bg1"/>
              </a:buClr>
            </a:pPr>
            <a:r>
              <a:rPr lang="en-US" sz="1200" dirty="0">
                <a:solidFill>
                  <a:schemeClr val="bg1"/>
                </a:solidFill>
              </a:rPr>
              <a:t>The Staff Senate Wrapping Party will be December 15th and we are excited to see you all there!  Refreshments will be provided. </a:t>
            </a:r>
          </a:p>
          <a:p>
            <a:pPr>
              <a:buClr>
                <a:schemeClr val="bg1"/>
              </a:buClr>
            </a:pPr>
            <a:r>
              <a:rPr lang="en-US" sz="1200" dirty="0">
                <a:solidFill>
                  <a:schemeClr val="bg1"/>
                </a:solidFill>
              </a:rPr>
              <a:t>For more information on Spartan Season of Giving, and to find the Amazon Wish Lists on November 14, use the QR code on this slide or visit </a:t>
            </a:r>
            <a:r>
              <a:rPr lang="en-US" sz="1200" u="sng" dirty="0">
                <a:solidFill>
                  <a:schemeClr val="bg1"/>
                </a:solidFill>
              </a:rPr>
              <a:t>go.uncg.edu/</a:t>
            </a:r>
            <a:r>
              <a:rPr lang="en-US" sz="1200" u="sng" dirty="0" err="1">
                <a:solidFill>
                  <a:schemeClr val="bg1"/>
                </a:solidFill>
              </a:rPr>
              <a:t>SpartanSeasonofGiving</a:t>
            </a:r>
            <a:r>
              <a:rPr lang="en-US" sz="1200" dirty="0">
                <a:solidFill>
                  <a:schemeClr val="bg1"/>
                </a:solidFill>
              </a:rPr>
              <a:t>.</a:t>
            </a:r>
          </a:p>
        </p:txBody>
      </p:sp>
      <p:sp>
        <p:nvSpPr>
          <p:cNvPr id="146" name="Google Shape;146;g20a46a01688_0_497:notes">
            <a:extLst>
              <a:ext uri="{FF2B5EF4-FFF2-40B4-BE49-F238E27FC236}">
                <a16:creationId xmlns:a16="http://schemas.microsoft.com/office/drawing/2014/main" id="{E0152A63-8C4F-2823-7B64-02EE7DAAD328}"/>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02662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rgbClr val="FF0000"/>
              </a:solidFill>
              <a:highlight>
                <a:schemeClr val="lt1"/>
              </a:highlight>
            </a:endParaRPr>
          </a:p>
        </p:txBody>
      </p:sp>
      <p:sp>
        <p:nvSpPr>
          <p:cNvPr id="146" name="Google Shape;146;g20a46a01688_0_497: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20977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85FEBD9C-B5D7-3ABD-3DE9-1E900CEA447D}"/>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05CEBD5A-FA58-8D36-AD76-9BBA77037E25}"/>
              </a:ext>
            </a:extLst>
          </p:cNvPr>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pPr marL="181178" indent="-161766">
              <a:lnSpc>
                <a:spcPct val="90000"/>
              </a:lnSpc>
              <a:buClr>
                <a:schemeClr val="dk1"/>
              </a:buClr>
              <a:buSzPts val="1100"/>
              <a:buChar char="•"/>
            </a:pPr>
            <a:endParaRPr lang="en-US">
              <a:solidFill>
                <a:schemeClr val="dk1"/>
              </a:solidFill>
              <a:highlight>
                <a:schemeClr val="lt1"/>
              </a:highlight>
            </a:endParaRPr>
          </a:p>
        </p:txBody>
      </p:sp>
      <p:sp>
        <p:nvSpPr>
          <p:cNvPr id="146" name="Google Shape;146;g20a46a01688_0_497:notes">
            <a:extLst>
              <a:ext uri="{FF2B5EF4-FFF2-40B4-BE49-F238E27FC236}">
                <a16:creationId xmlns:a16="http://schemas.microsoft.com/office/drawing/2014/main" id="{49BC67FB-D4E4-4063-9574-F080A6C6F22C}"/>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93770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B182400B-F5EB-8814-30A1-726DB1479C0A}"/>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6DF68B47-81E3-0ED9-5B3D-C01ED3C436FF}"/>
              </a:ext>
            </a:extLst>
          </p:cNvPr>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pPr marL="181178" indent="-161766">
              <a:lnSpc>
                <a:spcPct val="90000"/>
              </a:lnSpc>
              <a:buClr>
                <a:schemeClr val="dk1"/>
              </a:buClr>
              <a:buSzPts val="1100"/>
              <a:buChar char="•"/>
            </a:pPr>
            <a:endParaRPr lang="en-US">
              <a:solidFill>
                <a:schemeClr val="dk1"/>
              </a:solidFill>
              <a:highlight>
                <a:schemeClr val="lt1"/>
              </a:highlight>
            </a:endParaRPr>
          </a:p>
        </p:txBody>
      </p:sp>
      <p:sp>
        <p:nvSpPr>
          <p:cNvPr id="146" name="Google Shape;146;g20a46a01688_0_497:notes">
            <a:extLst>
              <a:ext uri="{FF2B5EF4-FFF2-40B4-BE49-F238E27FC236}">
                <a16:creationId xmlns:a16="http://schemas.microsoft.com/office/drawing/2014/main" id="{11B854B6-B1A4-AC0B-FE6F-7B3F8D924B56}"/>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70573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pPr marL="181178" indent="-161766">
              <a:lnSpc>
                <a:spcPct val="90000"/>
              </a:lnSpc>
              <a:buClr>
                <a:schemeClr val="dk1"/>
              </a:buClr>
              <a:buSzPts val="1100"/>
              <a:buChar char="•"/>
            </a:pPr>
            <a:endParaRPr lang="en-US">
              <a:solidFill>
                <a:schemeClr val="dk1"/>
              </a:solidFill>
              <a:highlight>
                <a:schemeClr val="lt1"/>
              </a:highlight>
            </a:endParaRPr>
          </a:p>
        </p:txBody>
      </p:sp>
      <p:sp>
        <p:nvSpPr>
          <p:cNvPr id="146" name="Google Shape;146;g20a46a01688_0_49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35099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9FACFDC7-6AB3-F91B-BEB4-5902BBCDCFC8}"/>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B430F021-066A-73C4-A9C2-BFCB54E0213D}"/>
              </a:ext>
            </a:extLst>
          </p:cNvPr>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endParaRPr lang="en-US"/>
          </a:p>
        </p:txBody>
      </p:sp>
      <p:sp>
        <p:nvSpPr>
          <p:cNvPr id="146" name="Google Shape;146;g20a46a01688_0_497:notes">
            <a:extLst>
              <a:ext uri="{FF2B5EF4-FFF2-40B4-BE49-F238E27FC236}">
                <a16:creationId xmlns:a16="http://schemas.microsoft.com/office/drawing/2014/main" id="{BD70116A-06CC-D879-1FB2-B158C063DCE8}"/>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41441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BF425305-DCBA-E469-D53D-F92C6CF8393C}"/>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7A717E44-F5EB-50A1-8D62-D42C8795C157}"/>
              </a:ext>
            </a:extLst>
          </p:cNvPr>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pPr marL="181178" indent="-161766">
              <a:lnSpc>
                <a:spcPct val="90000"/>
              </a:lnSpc>
              <a:buClr>
                <a:schemeClr val="dk1"/>
              </a:buClr>
              <a:buSzPts val="1100"/>
              <a:buChar char="•"/>
            </a:pPr>
            <a:endParaRPr b="1">
              <a:solidFill>
                <a:schemeClr val="dk1"/>
              </a:solidFill>
              <a:highlight>
                <a:schemeClr val="lt1"/>
              </a:highlight>
            </a:endParaRPr>
          </a:p>
        </p:txBody>
      </p:sp>
      <p:sp>
        <p:nvSpPr>
          <p:cNvPr id="146" name="Google Shape;146;g20a46a01688_0_497:notes">
            <a:extLst>
              <a:ext uri="{FF2B5EF4-FFF2-40B4-BE49-F238E27FC236}">
                <a16:creationId xmlns:a16="http://schemas.microsoft.com/office/drawing/2014/main" id="{AB33F715-EFF7-DA34-F290-AD133C9CCD11}"/>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0572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rgbClr val="FF0000"/>
              </a:solidFill>
              <a:highlight>
                <a:schemeClr val="lt1"/>
              </a:highlight>
            </a:endParaRPr>
          </a:p>
        </p:txBody>
      </p:sp>
      <p:sp>
        <p:nvSpPr>
          <p:cNvPr id="146" name="Google Shape;146;g20a46a01688_0_497: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64172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0a46a01688_0_82:notes"/>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endParaRPr lang="en-US"/>
          </a:p>
        </p:txBody>
      </p:sp>
      <p:sp>
        <p:nvSpPr>
          <p:cNvPr id="304" name="Google Shape;304;g20a46a01688_0_8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45C3671A-147B-B803-AE29-9A508E132AF1}"/>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BF0AEA05-81CE-D739-7700-214407A5DE87}"/>
              </a:ext>
            </a:extLst>
          </p:cNvPr>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rgbClr val="FF0000"/>
              </a:solidFill>
              <a:highlight>
                <a:schemeClr val="lt1"/>
              </a:highlight>
            </a:endParaRPr>
          </a:p>
        </p:txBody>
      </p:sp>
      <p:sp>
        <p:nvSpPr>
          <p:cNvPr id="146" name="Google Shape;146;g20a46a01688_0_497:notes">
            <a:extLst>
              <a:ext uri="{FF2B5EF4-FFF2-40B4-BE49-F238E27FC236}">
                <a16:creationId xmlns:a16="http://schemas.microsoft.com/office/drawing/2014/main" id="{0376E3EE-A788-F269-AD46-C6AF73E940C2}"/>
              </a:ext>
            </a:extLst>
          </p:cNvPr>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5071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rgbClr val="FF0000"/>
              </a:solidFill>
              <a:highlight>
                <a:schemeClr val="lt1"/>
              </a:highlight>
            </a:endParaRPr>
          </a:p>
        </p:txBody>
      </p:sp>
      <p:sp>
        <p:nvSpPr>
          <p:cNvPr id="146" name="Google Shape;146;g20a46a01688_0_497: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8251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DD38996B-F331-F885-2D63-C8ADB419018B}"/>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C6B80B1D-9CA5-FB8C-A1EE-5EC6171FBE5F}"/>
              </a:ext>
            </a:extLst>
          </p:cNvPr>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rgbClr val="FF0000"/>
              </a:solidFill>
              <a:highlight>
                <a:schemeClr val="lt1"/>
              </a:highlight>
            </a:endParaRPr>
          </a:p>
        </p:txBody>
      </p:sp>
      <p:sp>
        <p:nvSpPr>
          <p:cNvPr id="146" name="Google Shape;146;g20a46a01688_0_497:notes">
            <a:extLst>
              <a:ext uri="{FF2B5EF4-FFF2-40B4-BE49-F238E27FC236}">
                <a16:creationId xmlns:a16="http://schemas.microsoft.com/office/drawing/2014/main" id="{78A4C3B1-E9B4-B11E-8166-44776C29E7D7}"/>
              </a:ext>
            </a:extLst>
          </p:cNvPr>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3688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70D19DC3-81CA-20EE-0912-9C818CBB43AB}"/>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DEFDF749-0EC0-00B8-FCF8-B73F4828CF38}"/>
              </a:ext>
            </a:extLst>
          </p:cNvPr>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rgbClr val="FF0000"/>
              </a:solidFill>
              <a:highlight>
                <a:schemeClr val="lt1"/>
              </a:highlight>
            </a:endParaRPr>
          </a:p>
        </p:txBody>
      </p:sp>
      <p:sp>
        <p:nvSpPr>
          <p:cNvPr id="146" name="Google Shape;146;g20a46a01688_0_497:notes">
            <a:extLst>
              <a:ext uri="{FF2B5EF4-FFF2-40B4-BE49-F238E27FC236}">
                <a16:creationId xmlns:a16="http://schemas.microsoft.com/office/drawing/2014/main" id="{8EBFB50B-E790-A364-CAD0-ECE28B086F0F}"/>
              </a:ext>
            </a:extLst>
          </p:cNvPr>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3502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6F94A6B3-E687-C102-7D98-695515E79D26}"/>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4C231C51-2127-8B9B-AD46-1C01B7E0BD98}"/>
              </a:ext>
            </a:extLst>
          </p:cNvPr>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a:solidFill>
                <a:schemeClr val="dk1"/>
              </a:solidFill>
              <a:highlight>
                <a:schemeClr val="lt1"/>
              </a:highlight>
            </a:endParaRPr>
          </a:p>
        </p:txBody>
      </p:sp>
      <p:sp>
        <p:nvSpPr>
          <p:cNvPr id="146" name="Google Shape;146;g20a46a01688_0_497:notes">
            <a:extLst>
              <a:ext uri="{FF2B5EF4-FFF2-40B4-BE49-F238E27FC236}">
                <a16:creationId xmlns:a16="http://schemas.microsoft.com/office/drawing/2014/main" id="{31E67A6C-2F08-5B3B-C0CB-42CEEB72F81D}"/>
              </a:ext>
            </a:extLst>
          </p:cNvPr>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8259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chemeClr val="dk1"/>
              </a:solidFill>
              <a:highlight>
                <a:schemeClr val="lt1"/>
              </a:highlight>
            </a:endParaRPr>
          </a:p>
        </p:txBody>
      </p:sp>
      <p:sp>
        <p:nvSpPr>
          <p:cNvPr id="146" name="Google Shape;146;g20a46a01688_0_497: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3715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5.xml"/><Relationship Id="rId1" Type="http://schemas.openxmlformats.org/officeDocument/2006/relationships/tags" Target="../tags/tag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36558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18605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21496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62"/>
        <p:cNvGrpSpPr/>
        <p:nvPr/>
      </p:nvGrpSpPr>
      <p:grpSpPr>
        <a:xfrm>
          <a:off x="0" y="0"/>
          <a:ext cx="0" cy="0"/>
          <a:chOff x="0" y="0"/>
          <a:chExt cx="0" cy="0"/>
        </a:xfrm>
      </p:grpSpPr>
      <p:sp>
        <p:nvSpPr>
          <p:cNvPr id="63" name="Google Shape;63;p15"/>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Calibri"/>
              <a:buNone/>
              <a:defRPr sz="60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4" name="Google Shape;64;p15"/>
          <p:cNvSpPr txBox="1">
            <a:spLocks noGrp="1"/>
          </p:cNvSpPr>
          <p:nvPr>
            <p:ph type="subTitle" idx="1"/>
          </p:nvPr>
        </p:nvSpPr>
        <p:spPr>
          <a:xfrm>
            <a:off x="1524000" y="3602039"/>
            <a:ext cx="9144000" cy="16556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1067"/>
              </a:spcBef>
              <a:spcAft>
                <a:spcPts val="0"/>
              </a:spcAft>
              <a:buClr>
                <a:schemeClr val="dk1"/>
              </a:buClr>
              <a:buSzPts val="1800"/>
              <a:buNone/>
              <a:defRPr sz="2400"/>
            </a:lvl1pPr>
            <a:lvl2pPr lvl="1" algn="ctr" rtl="0">
              <a:lnSpc>
                <a:spcPct val="90000"/>
              </a:lnSpc>
              <a:spcBef>
                <a:spcPts val="533"/>
              </a:spcBef>
              <a:spcAft>
                <a:spcPts val="0"/>
              </a:spcAft>
              <a:buClr>
                <a:schemeClr val="dk1"/>
              </a:buClr>
              <a:buSzPts val="1500"/>
              <a:buNone/>
              <a:defRPr sz="2000"/>
            </a:lvl2pPr>
            <a:lvl3pPr lvl="2" algn="ctr" rtl="0">
              <a:lnSpc>
                <a:spcPct val="90000"/>
              </a:lnSpc>
              <a:spcBef>
                <a:spcPts val="533"/>
              </a:spcBef>
              <a:spcAft>
                <a:spcPts val="0"/>
              </a:spcAft>
              <a:buClr>
                <a:schemeClr val="dk1"/>
              </a:buClr>
              <a:buSzPts val="1400"/>
              <a:buNone/>
              <a:defRPr sz="1867"/>
            </a:lvl3pPr>
            <a:lvl4pPr lvl="3" algn="ctr" rtl="0">
              <a:lnSpc>
                <a:spcPct val="90000"/>
              </a:lnSpc>
              <a:spcBef>
                <a:spcPts val="533"/>
              </a:spcBef>
              <a:spcAft>
                <a:spcPts val="0"/>
              </a:spcAft>
              <a:buClr>
                <a:schemeClr val="dk1"/>
              </a:buClr>
              <a:buSzPts val="1200"/>
              <a:buNone/>
              <a:defRPr sz="1600"/>
            </a:lvl4pPr>
            <a:lvl5pPr lvl="4" algn="ctr" rtl="0">
              <a:lnSpc>
                <a:spcPct val="90000"/>
              </a:lnSpc>
              <a:spcBef>
                <a:spcPts val="533"/>
              </a:spcBef>
              <a:spcAft>
                <a:spcPts val="0"/>
              </a:spcAft>
              <a:buClr>
                <a:schemeClr val="dk1"/>
              </a:buClr>
              <a:buSzPts val="1200"/>
              <a:buNone/>
              <a:defRPr sz="1600"/>
            </a:lvl5pPr>
            <a:lvl6pPr lvl="5" algn="ctr" rtl="0">
              <a:lnSpc>
                <a:spcPct val="90000"/>
              </a:lnSpc>
              <a:spcBef>
                <a:spcPts val="533"/>
              </a:spcBef>
              <a:spcAft>
                <a:spcPts val="0"/>
              </a:spcAft>
              <a:buClr>
                <a:schemeClr val="dk1"/>
              </a:buClr>
              <a:buSzPts val="1200"/>
              <a:buNone/>
              <a:defRPr sz="1600"/>
            </a:lvl6pPr>
            <a:lvl7pPr lvl="6" algn="ctr" rtl="0">
              <a:lnSpc>
                <a:spcPct val="90000"/>
              </a:lnSpc>
              <a:spcBef>
                <a:spcPts val="533"/>
              </a:spcBef>
              <a:spcAft>
                <a:spcPts val="0"/>
              </a:spcAft>
              <a:buClr>
                <a:schemeClr val="dk1"/>
              </a:buClr>
              <a:buSzPts val="1200"/>
              <a:buNone/>
              <a:defRPr sz="1600"/>
            </a:lvl7pPr>
            <a:lvl8pPr lvl="7" algn="ctr" rtl="0">
              <a:lnSpc>
                <a:spcPct val="90000"/>
              </a:lnSpc>
              <a:spcBef>
                <a:spcPts val="533"/>
              </a:spcBef>
              <a:spcAft>
                <a:spcPts val="0"/>
              </a:spcAft>
              <a:buClr>
                <a:schemeClr val="dk1"/>
              </a:buClr>
              <a:buSzPts val="1200"/>
              <a:buNone/>
              <a:defRPr sz="1600"/>
            </a:lvl8pPr>
            <a:lvl9pPr lvl="8" algn="ctr" rtl="0">
              <a:lnSpc>
                <a:spcPct val="90000"/>
              </a:lnSpc>
              <a:spcBef>
                <a:spcPts val="533"/>
              </a:spcBef>
              <a:spcAft>
                <a:spcPts val="0"/>
              </a:spcAft>
              <a:buClr>
                <a:schemeClr val="dk1"/>
              </a:buClr>
              <a:buSzPts val="1200"/>
              <a:buNone/>
              <a:defRPr sz="1600"/>
            </a:lvl9pPr>
          </a:lstStyle>
          <a:p>
            <a:endParaRPr/>
          </a:p>
        </p:txBody>
      </p:sp>
      <p:sp>
        <p:nvSpPr>
          <p:cNvPr id="65" name="Google Shape;65;p15"/>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6" name="Google Shape;66;p15"/>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7" name="Google Shape;67;p1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219360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0" name="Google Shape;70;p16"/>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71" name="Google Shape;71;p16"/>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2" name="Google Shape;72;p16"/>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3" name="Google Shape;73;p16"/>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267218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831851" y="1709737"/>
            <a:ext cx="10515600" cy="28528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Calibri"/>
              <a:buNone/>
              <a:defRPr sz="60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6" name="Google Shape;76;p17"/>
          <p:cNvSpPr txBox="1">
            <a:spLocks noGrp="1"/>
          </p:cNvSpPr>
          <p:nvPr>
            <p:ph type="body" idx="1"/>
          </p:nvPr>
        </p:nvSpPr>
        <p:spPr>
          <a:xfrm>
            <a:off x="831851" y="4589463"/>
            <a:ext cx="10515600" cy="15004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Clr>
                <a:srgbClr val="888888"/>
              </a:buClr>
              <a:buSzPts val="1800"/>
              <a:buNone/>
              <a:defRPr sz="2400">
                <a:solidFill>
                  <a:srgbClr val="888888"/>
                </a:solidFill>
              </a:defRPr>
            </a:lvl1pPr>
            <a:lvl2pPr marL="1219170" lvl="1" indent="-304792" algn="l" rtl="0">
              <a:lnSpc>
                <a:spcPct val="90000"/>
              </a:lnSpc>
              <a:spcBef>
                <a:spcPts val="533"/>
              </a:spcBef>
              <a:spcAft>
                <a:spcPts val="0"/>
              </a:spcAft>
              <a:buClr>
                <a:srgbClr val="888888"/>
              </a:buClr>
              <a:buSzPts val="1500"/>
              <a:buNone/>
              <a:defRPr sz="2000">
                <a:solidFill>
                  <a:srgbClr val="888888"/>
                </a:solidFill>
              </a:defRPr>
            </a:lvl2pPr>
            <a:lvl3pPr marL="1828754" lvl="2" indent="-304792" algn="l" rtl="0">
              <a:lnSpc>
                <a:spcPct val="90000"/>
              </a:lnSpc>
              <a:spcBef>
                <a:spcPts val="533"/>
              </a:spcBef>
              <a:spcAft>
                <a:spcPts val="0"/>
              </a:spcAft>
              <a:buClr>
                <a:srgbClr val="888888"/>
              </a:buClr>
              <a:buSzPts val="1400"/>
              <a:buNone/>
              <a:defRPr sz="1867">
                <a:solidFill>
                  <a:srgbClr val="888888"/>
                </a:solidFill>
              </a:defRPr>
            </a:lvl3pPr>
            <a:lvl4pPr marL="2438339" lvl="3" indent="-304792" algn="l" rtl="0">
              <a:lnSpc>
                <a:spcPct val="90000"/>
              </a:lnSpc>
              <a:spcBef>
                <a:spcPts val="533"/>
              </a:spcBef>
              <a:spcAft>
                <a:spcPts val="0"/>
              </a:spcAft>
              <a:buClr>
                <a:srgbClr val="888888"/>
              </a:buClr>
              <a:buSzPts val="1200"/>
              <a:buNone/>
              <a:defRPr sz="1600">
                <a:solidFill>
                  <a:srgbClr val="888888"/>
                </a:solidFill>
              </a:defRPr>
            </a:lvl4pPr>
            <a:lvl5pPr marL="3047924" lvl="4" indent="-304792" algn="l" rtl="0">
              <a:lnSpc>
                <a:spcPct val="90000"/>
              </a:lnSpc>
              <a:spcBef>
                <a:spcPts val="533"/>
              </a:spcBef>
              <a:spcAft>
                <a:spcPts val="0"/>
              </a:spcAft>
              <a:buClr>
                <a:srgbClr val="888888"/>
              </a:buClr>
              <a:buSzPts val="1200"/>
              <a:buNone/>
              <a:defRPr sz="1600">
                <a:solidFill>
                  <a:srgbClr val="888888"/>
                </a:solidFill>
              </a:defRPr>
            </a:lvl5pPr>
            <a:lvl6pPr marL="3657509" lvl="5" indent="-304792" algn="l" rtl="0">
              <a:lnSpc>
                <a:spcPct val="90000"/>
              </a:lnSpc>
              <a:spcBef>
                <a:spcPts val="533"/>
              </a:spcBef>
              <a:spcAft>
                <a:spcPts val="0"/>
              </a:spcAft>
              <a:buClr>
                <a:srgbClr val="888888"/>
              </a:buClr>
              <a:buSzPts val="1200"/>
              <a:buNone/>
              <a:defRPr sz="1600">
                <a:solidFill>
                  <a:srgbClr val="888888"/>
                </a:solidFill>
              </a:defRPr>
            </a:lvl6pPr>
            <a:lvl7pPr marL="4267093" lvl="6" indent="-304792" algn="l" rtl="0">
              <a:lnSpc>
                <a:spcPct val="90000"/>
              </a:lnSpc>
              <a:spcBef>
                <a:spcPts val="533"/>
              </a:spcBef>
              <a:spcAft>
                <a:spcPts val="0"/>
              </a:spcAft>
              <a:buClr>
                <a:srgbClr val="888888"/>
              </a:buClr>
              <a:buSzPts val="1200"/>
              <a:buNone/>
              <a:defRPr sz="1600">
                <a:solidFill>
                  <a:srgbClr val="888888"/>
                </a:solidFill>
              </a:defRPr>
            </a:lvl7pPr>
            <a:lvl8pPr marL="4876678" lvl="7" indent="-304792" algn="l" rtl="0">
              <a:lnSpc>
                <a:spcPct val="90000"/>
              </a:lnSpc>
              <a:spcBef>
                <a:spcPts val="533"/>
              </a:spcBef>
              <a:spcAft>
                <a:spcPts val="0"/>
              </a:spcAft>
              <a:buClr>
                <a:srgbClr val="888888"/>
              </a:buClr>
              <a:buSzPts val="1200"/>
              <a:buNone/>
              <a:defRPr sz="1600">
                <a:solidFill>
                  <a:srgbClr val="888888"/>
                </a:solidFill>
              </a:defRPr>
            </a:lvl8pPr>
            <a:lvl9pPr marL="5486263" lvl="8" indent="-304792" algn="l" rtl="0">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77" name="Google Shape;77;p17"/>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8" name="Google Shape;78;p17"/>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9" name="Google Shape;79;p17"/>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7376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sp>
        <p:nvSpPr>
          <p:cNvPr id="97" name="Google Shape;97;p20"/>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8" name="Google Shape;98;p20"/>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9" name="Google Shape;99;p20"/>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0" name="Google Shape;100;p20"/>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546175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05"/>
        <p:cNvGrpSpPr/>
        <p:nvPr/>
      </p:nvGrpSpPr>
      <p:grpSpPr>
        <a:xfrm>
          <a:off x="0" y="0"/>
          <a:ext cx="0" cy="0"/>
          <a:chOff x="0" y="0"/>
          <a:chExt cx="0" cy="0"/>
        </a:xfrm>
      </p:grpSpPr>
      <p:sp>
        <p:nvSpPr>
          <p:cNvPr id="106" name="Google Shape;106;p22"/>
          <p:cNvSpPr txBox="1">
            <a:spLocks noGrp="1"/>
          </p:cNvSpPr>
          <p:nvPr>
            <p:ph type="title"/>
          </p:nvPr>
        </p:nvSpPr>
        <p:spPr>
          <a:xfrm>
            <a:off x="839788" y="457200"/>
            <a:ext cx="3932000" cy="16004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32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7" name="Google Shape;107;p22"/>
          <p:cNvSpPr txBox="1">
            <a:spLocks noGrp="1"/>
          </p:cNvSpPr>
          <p:nvPr>
            <p:ph type="body" idx="1"/>
          </p:nvPr>
        </p:nvSpPr>
        <p:spPr>
          <a:xfrm>
            <a:off x="5183188" y="987425"/>
            <a:ext cx="6172400" cy="4873600"/>
          </a:xfrm>
          <a:prstGeom prst="rect">
            <a:avLst/>
          </a:prstGeom>
          <a:noFill/>
          <a:ln>
            <a:noFill/>
          </a:ln>
        </p:spPr>
        <p:txBody>
          <a:bodyPr spcFirstLastPara="1" wrap="square" lIns="68575" tIns="34275" rIns="68575" bIns="34275" anchor="t" anchorCtr="0">
            <a:normAutofit/>
          </a:bodyPr>
          <a:lstStyle>
            <a:lvl1pPr marL="609585" lvl="0" indent="-507987" algn="l" rtl="0">
              <a:lnSpc>
                <a:spcPct val="90000"/>
              </a:lnSpc>
              <a:spcBef>
                <a:spcPts val="1067"/>
              </a:spcBef>
              <a:spcAft>
                <a:spcPts val="0"/>
              </a:spcAft>
              <a:buClr>
                <a:schemeClr val="dk1"/>
              </a:buClr>
              <a:buSzPts val="2400"/>
              <a:buChar char="•"/>
              <a:defRPr sz="3200"/>
            </a:lvl1pPr>
            <a:lvl2pPr marL="1219170" lvl="1" indent="-482588" algn="l" rtl="0">
              <a:lnSpc>
                <a:spcPct val="90000"/>
              </a:lnSpc>
              <a:spcBef>
                <a:spcPts val="533"/>
              </a:spcBef>
              <a:spcAft>
                <a:spcPts val="0"/>
              </a:spcAft>
              <a:buClr>
                <a:schemeClr val="dk1"/>
              </a:buClr>
              <a:buSzPts val="2100"/>
              <a:buChar char="•"/>
              <a:defRPr sz="2800"/>
            </a:lvl2pPr>
            <a:lvl3pPr marL="1828754" lvl="2" indent="-457189" algn="l" rtl="0">
              <a:lnSpc>
                <a:spcPct val="90000"/>
              </a:lnSpc>
              <a:spcBef>
                <a:spcPts val="533"/>
              </a:spcBef>
              <a:spcAft>
                <a:spcPts val="0"/>
              </a:spcAft>
              <a:buClr>
                <a:schemeClr val="dk1"/>
              </a:buClr>
              <a:buSzPts val="1800"/>
              <a:buChar char="•"/>
              <a:defRPr sz="2400"/>
            </a:lvl3pPr>
            <a:lvl4pPr marL="2438339" lvl="3" indent="-431789" algn="l" rtl="0">
              <a:lnSpc>
                <a:spcPct val="90000"/>
              </a:lnSpc>
              <a:spcBef>
                <a:spcPts val="533"/>
              </a:spcBef>
              <a:spcAft>
                <a:spcPts val="0"/>
              </a:spcAft>
              <a:buClr>
                <a:schemeClr val="dk1"/>
              </a:buClr>
              <a:buSzPts val="1500"/>
              <a:buChar char="•"/>
              <a:defRPr sz="2000"/>
            </a:lvl4pPr>
            <a:lvl5pPr marL="3047924" lvl="4" indent="-431789" algn="l" rtl="0">
              <a:lnSpc>
                <a:spcPct val="90000"/>
              </a:lnSpc>
              <a:spcBef>
                <a:spcPts val="533"/>
              </a:spcBef>
              <a:spcAft>
                <a:spcPts val="0"/>
              </a:spcAft>
              <a:buClr>
                <a:schemeClr val="dk1"/>
              </a:buClr>
              <a:buSzPts val="1500"/>
              <a:buChar char="•"/>
              <a:defRPr sz="2000"/>
            </a:lvl5pPr>
            <a:lvl6pPr marL="3657509" lvl="5" indent="-431789" algn="l" rtl="0">
              <a:lnSpc>
                <a:spcPct val="90000"/>
              </a:lnSpc>
              <a:spcBef>
                <a:spcPts val="533"/>
              </a:spcBef>
              <a:spcAft>
                <a:spcPts val="0"/>
              </a:spcAft>
              <a:buClr>
                <a:schemeClr val="dk1"/>
              </a:buClr>
              <a:buSzPts val="1500"/>
              <a:buChar char="•"/>
              <a:defRPr sz="2000"/>
            </a:lvl6pPr>
            <a:lvl7pPr marL="4267093" lvl="6" indent="-431789" algn="l" rtl="0">
              <a:lnSpc>
                <a:spcPct val="90000"/>
              </a:lnSpc>
              <a:spcBef>
                <a:spcPts val="533"/>
              </a:spcBef>
              <a:spcAft>
                <a:spcPts val="0"/>
              </a:spcAft>
              <a:buClr>
                <a:schemeClr val="dk1"/>
              </a:buClr>
              <a:buSzPts val="1500"/>
              <a:buChar char="•"/>
              <a:defRPr sz="2000"/>
            </a:lvl7pPr>
            <a:lvl8pPr marL="4876678" lvl="7" indent="-431789" algn="l" rtl="0">
              <a:lnSpc>
                <a:spcPct val="90000"/>
              </a:lnSpc>
              <a:spcBef>
                <a:spcPts val="533"/>
              </a:spcBef>
              <a:spcAft>
                <a:spcPts val="0"/>
              </a:spcAft>
              <a:buClr>
                <a:schemeClr val="dk1"/>
              </a:buClr>
              <a:buSzPts val="1500"/>
              <a:buChar char="•"/>
              <a:defRPr sz="2000"/>
            </a:lvl8pPr>
            <a:lvl9pPr marL="5486263" lvl="8" indent="-431789" algn="l" rtl="0">
              <a:lnSpc>
                <a:spcPct val="90000"/>
              </a:lnSpc>
              <a:spcBef>
                <a:spcPts val="533"/>
              </a:spcBef>
              <a:spcAft>
                <a:spcPts val="0"/>
              </a:spcAft>
              <a:buClr>
                <a:schemeClr val="dk1"/>
              </a:buClr>
              <a:buSzPts val="1500"/>
              <a:buChar char="•"/>
              <a:defRPr sz="2000"/>
            </a:lvl9pPr>
          </a:lstStyle>
          <a:p>
            <a:endParaRPr/>
          </a:p>
        </p:txBody>
      </p:sp>
      <p:sp>
        <p:nvSpPr>
          <p:cNvPr id="108" name="Google Shape;108;p22"/>
          <p:cNvSpPr txBox="1">
            <a:spLocks noGrp="1"/>
          </p:cNvSpPr>
          <p:nvPr>
            <p:ph type="body" idx="2"/>
          </p:nvPr>
        </p:nvSpPr>
        <p:spPr>
          <a:xfrm>
            <a:off x="839788" y="2057400"/>
            <a:ext cx="3932000" cy="38116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Clr>
                <a:schemeClr val="dk1"/>
              </a:buClr>
              <a:buSzPts val="1200"/>
              <a:buNone/>
              <a:defRPr sz="1600"/>
            </a:lvl1pPr>
            <a:lvl2pPr marL="1219170" lvl="1" indent="-304792" algn="l" rtl="0">
              <a:lnSpc>
                <a:spcPct val="90000"/>
              </a:lnSpc>
              <a:spcBef>
                <a:spcPts val="533"/>
              </a:spcBef>
              <a:spcAft>
                <a:spcPts val="0"/>
              </a:spcAft>
              <a:buClr>
                <a:schemeClr val="dk1"/>
              </a:buClr>
              <a:buSzPts val="1100"/>
              <a:buNone/>
              <a:defRPr sz="1467"/>
            </a:lvl2pPr>
            <a:lvl3pPr marL="1828754" lvl="2" indent="-304792" algn="l" rtl="0">
              <a:lnSpc>
                <a:spcPct val="90000"/>
              </a:lnSpc>
              <a:spcBef>
                <a:spcPts val="533"/>
              </a:spcBef>
              <a:spcAft>
                <a:spcPts val="0"/>
              </a:spcAft>
              <a:buClr>
                <a:schemeClr val="dk1"/>
              </a:buClr>
              <a:buSzPts val="900"/>
              <a:buNone/>
              <a:defRPr sz="1200"/>
            </a:lvl3pPr>
            <a:lvl4pPr marL="2438339" lvl="3" indent="-304792" algn="l" rtl="0">
              <a:lnSpc>
                <a:spcPct val="90000"/>
              </a:lnSpc>
              <a:spcBef>
                <a:spcPts val="533"/>
              </a:spcBef>
              <a:spcAft>
                <a:spcPts val="0"/>
              </a:spcAft>
              <a:buClr>
                <a:schemeClr val="dk1"/>
              </a:buClr>
              <a:buSzPts val="800"/>
              <a:buNone/>
              <a:defRPr sz="1067"/>
            </a:lvl4pPr>
            <a:lvl5pPr marL="3047924" lvl="4" indent="-304792" algn="l" rtl="0">
              <a:lnSpc>
                <a:spcPct val="90000"/>
              </a:lnSpc>
              <a:spcBef>
                <a:spcPts val="533"/>
              </a:spcBef>
              <a:spcAft>
                <a:spcPts val="0"/>
              </a:spcAft>
              <a:buClr>
                <a:schemeClr val="dk1"/>
              </a:buClr>
              <a:buSzPts val="800"/>
              <a:buNone/>
              <a:defRPr sz="1067"/>
            </a:lvl5pPr>
            <a:lvl6pPr marL="3657509" lvl="5" indent="-304792" algn="l" rtl="0">
              <a:lnSpc>
                <a:spcPct val="90000"/>
              </a:lnSpc>
              <a:spcBef>
                <a:spcPts val="533"/>
              </a:spcBef>
              <a:spcAft>
                <a:spcPts val="0"/>
              </a:spcAft>
              <a:buClr>
                <a:schemeClr val="dk1"/>
              </a:buClr>
              <a:buSzPts val="800"/>
              <a:buNone/>
              <a:defRPr sz="1067"/>
            </a:lvl6pPr>
            <a:lvl7pPr marL="4267093" lvl="6" indent="-304792" algn="l" rtl="0">
              <a:lnSpc>
                <a:spcPct val="90000"/>
              </a:lnSpc>
              <a:spcBef>
                <a:spcPts val="533"/>
              </a:spcBef>
              <a:spcAft>
                <a:spcPts val="0"/>
              </a:spcAft>
              <a:buClr>
                <a:schemeClr val="dk1"/>
              </a:buClr>
              <a:buSzPts val="800"/>
              <a:buNone/>
              <a:defRPr sz="1067"/>
            </a:lvl7pPr>
            <a:lvl8pPr marL="4876678" lvl="7" indent="-304792" algn="l" rtl="0">
              <a:lnSpc>
                <a:spcPct val="90000"/>
              </a:lnSpc>
              <a:spcBef>
                <a:spcPts val="533"/>
              </a:spcBef>
              <a:spcAft>
                <a:spcPts val="0"/>
              </a:spcAft>
              <a:buClr>
                <a:schemeClr val="dk1"/>
              </a:buClr>
              <a:buSzPts val="800"/>
              <a:buNone/>
              <a:defRPr sz="1067"/>
            </a:lvl8pPr>
            <a:lvl9pPr marL="5486263" lvl="8" indent="-304792" algn="l" rtl="0">
              <a:lnSpc>
                <a:spcPct val="90000"/>
              </a:lnSpc>
              <a:spcBef>
                <a:spcPts val="533"/>
              </a:spcBef>
              <a:spcAft>
                <a:spcPts val="0"/>
              </a:spcAft>
              <a:buClr>
                <a:schemeClr val="dk1"/>
              </a:buClr>
              <a:buSzPts val="800"/>
              <a:buNone/>
              <a:defRPr sz="1067"/>
            </a:lvl9pPr>
          </a:lstStyle>
          <a:p>
            <a:endParaRPr/>
          </a:p>
        </p:txBody>
      </p:sp>
      <p:sp>
        <p:nvSpPr>
          <p:cNvPr id="109" name="Google Shape;109;p22"/>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0" name="Google Shape;110;p22"/>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1" name="Google Shape;111;p22"/>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001614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12"/>
        <p:cNvGrpSpPr/>
        <p:nvPr/>
      </p:nvGrpSpPr>
      <p:grpSpPr>
        <a:xfrm>
          <a:off x="0" y="0"/>
          <a:ext cx="0" cy="0"/>
          <a:chOff x="0" y="0"/>
          <a:chExt cx="0" cy="0"/>
        </a:xfrm>
      </p:grpSpPr>
      <p:sp>
        <p:nvSpPr>
          <p:cNvPr id="113" name="Google Shape;113;p23"/>
          <p:cNvSpPr txBox="1">
            <a:spLocks noGrp="1"/>
          </p:cNvSpPr>
          <p:nvPr>
            <p:ph type="title"/>
          </p:nvPr>
        </p:nvSpPr>
        <p:spPr>
          <a:xfrm>
            <a:off x="839788" y="457200"/>
            <a:ext cx="3932000" cy="16004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32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4" name="Google Shape;114;p23"/>
          <p:cNvSpPr>
            <a:spLocks noGrp="1"/>
          </p:cNvSpPr>
          <p:nvPr>
            <p:ph type="pic" idx="2"/>
          </p:nvPr>
        </p:nvSpPr>
        <p:spPr>
          <a:xfrm>
            <a:off x="5183188" y="987425"/>
            <a:ext cx="6172400" cy="4873600"/>
          </a:xfrm>
          <a:prstGeom prst="rect">
            <a:avLst/>
          </a:prstGeom>
          <a:noFill/>
          <a:ln>
            <a:noFill/>
          </a:ln>
        </p:spPr>
      </p:sp>
      <p:sp>
        <p:nvSpPr>
          <p:cNvPr id="115" name="Google Shape;115;p23"/>
          <p:cNvSpPr txBox="1">
            <a:spLocks noGrp="1"/>
          </p:cNvSpPr>
          <p:nvPr>
            <p:ph type="body" idx="1"/>
          </p:nvPr>
        </p:nvSpPr>
        <p:spPr>
          <a:xfrm>
            <a:off x="839788" y="2057400"/>
            <a:ext cx="3932000" cy="38116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Clr>
                <a:schemeClr val="dk1"/>
              </a:buClr>
              <a:buSzPts val="1200"/>
              <a:buNone/>
              <a:defRPr sz="1600"/>
            </a:lvl1pPr>
            <a:lvl2pPr marL="1219170" lvl="1" indent="-304792" algn="l" rtl="0">
              <a:lnSpc>
                <a:spcPct val="90000"/>
              </a:lnSpc>
              <a:spcBef>
                <a:spcPts val="533"/>
              </a:spcBef>
              <a:spcAft>
                <a:spcPts val="0"/>
              </a:spcAft>
              <a:buClr>
                <a:schemeClr val="dk1"/>
              </a:buClr>
              <a:buSzPts val="1100"/>
              <a:buNone/>
              <a:defRPr sz="1467"/>
            </a:lvl2pPr>
            <a:lvl3pPr marL="1828754" lvl="2" indent="-304792" algn="l" rtl="0">
              <a:lnSpc>
                <a:spcPct val="90000"/>
              </a:lnSpc>
              <a:spcBef>
                <a:spcPts val="533"/>
              </a:spcBef>
              <a:spcAft>
                <a:spcPts val="0"/>
              </a:spcAft>
              <a:buClr>
                <a:schemeClr val="dk1"/>
              </a:buClr>
              <a:buSzPts val="900"/>
              <a:buNone/>
              <a:defRPr sz="1200"/>
            </a:lvl3pPr>
            <a:lvl4pPr marL="2438339" lvl="3" indent="-304792" algn="l" rtl="0">
              <a:lnSpc>
                <a:spcPct val="90000"/>
              </a:lnSpc>
              <a:spcBef>
                <a:spcPts val="533"/>
              </a:spcBef>
              <a:spcAft>
                <a:spcPts val="0"/>
              </a:spcAft>
              <a:buClr>
                <a:schemeClr val="dk1"/>
              </a:buClr>
              <a:buSzPts val="800"/>
              <a:buNone/>
              <a:defRPr sz="1067"/>
            </a:lvl4pPr>
            <a:lvl5pPr marL="3047924" lvl="4" indent="-304792" algn="l" rtl="0">
              <a:lnSpc>
                <a:spcPct val="90000"/>
              </a:lnSpc>
              <a:spcBef>
                <a:spcPts val="533"/>
              </a:spcBef>
              <a:spcAft>
                <a:spcPts val="0"/>
              </a:spcAft>
              <a:buClr>
                <a:schemeClr val="dk1"/>
              </a:buClr>
              <a:buSzPts val="800"/>
              <a:buNone/>
              <a:defRPr sz="1067"/>
            </a:lvl5pPr>
            <a:lvl6pPr marL="3657509" lvl="5" indent="-304792" algn="l" rtl="0">
              <a:lnSpc>
                <a:spcPct val="90000"/>
              </a:lnSpc>
              <a:spcBef>
                <a:spcPts val="533"/>
              </a:spcBef>
              <a:spcAft>
                <a:spcPts val="0"/>
              </a:spcAft>
              <a:buClr>
                <a:schemeClr val="dk1"/>
              </a:buClr>
              <a:buSzPts val="800"/>
              <a:buNone/>
              <a:defRPr sz="1067"/>
            </a:lvl6pPr>
            <a:lvl7pPr marL="4267093" lvl="6" indent="-304792" algn="l" rtl="0">
              <a:lnSpc>
                <a:spcPct val="90000"/>
              </a:lnSpc>
              <a:spcBef>
                <a:spcPts val="533"/>
              </a:spcBef>
              <a:spcAft>
                <a:spcPts val="0"/>
              </a:spcAft>
              <a:buClr>
                <a:schemeClr val="dk1"/>
              </a:buClr>
              <a:buSzPts val="800"/>
              <a:buNone/>
              <a:defRPr sz="1067"/>
            </a:lvl7pPr>
            <a:lvl8pPr marL="4876678" lvl="7" indent="-304792" algn="l" rtl="0">
              <a:lnSpc>
                <a:spcPct val="90000"/>
              </a:lnSpc>
              <a:spcBef>
                <a:spcPts val="533"/>
              </a:spcBef>
              <a:spcAft>
                <a:spcPts val="0"/>
              </a:spcAft>
              <a:buClr>
                <a:schemeClr val="dk1"/>
              </a:buClr>
              <a:buSzPts val="800"/>
              <a:buNone/>
              <a:defRPr sz="1067"/>
            </a:lvl8pPr>
            <a:lvl9pPr marL="5486263" lvl="8" indent="-304792" algn="l" rtl="0">
              <a:lnSpc>
                <a:spcPct val="90000"/>
              </a:lnSpc>
              <a:spcBef>
                <a:spcPts val="533"/>
              </a:spcBef>
              <a:spcAft>
                <a:spcPts val="0"/>
              </a:spcAft>
              <a:buClr>
                <a:schemeClr val="dk1"/>
              </a:buClr>
              <a:buSzPts val="800"/>
              <a:buNone/>
              <a:defRPr sz="1067"/>
            </a:lvl9pPr>
          </a:lstStyle>
          <a:p>
            <a:endParaRPr/>
          </a:p>
        </p:txBody>
      </p:sp>
      <p:sp>
        <p:nvSpPr>
          <p:cNvPr id="116" name="Google Shape;116;p23"/>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7" name="Google Shape;117;p23"/>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8" name="Google Shape;118;p23"/>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83679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1" name="Google Shape;121;p24"/>
          <p:cNvSpPr txBox="1">
            <a:spLocks noGrp="1"/>
          </p:cNvSpPr>
          <p:nvPr>
            <p:ph type="body" idx="1"/>
          </p:nvPr>
        </p:nvSpPr>
        <p:spPr>
          <a:xfrm rot="5400000">
            <a:off x="3920400" y="-1256575"/>
            <a:ext cx="4351200" cy="105156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22" name="Google Shape;122;p24"/>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3" name="Google Shape;123;p24"/>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4" name="Google Shape;124;p24"/>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572036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25"/>
        <p:cNvGrpSpPr/>
        <p:nvPr/>
      </p:nvGrpSpPr>
      <p:grpSpPr>
        <a:xfrm>
          <a:off x="0" y="0"/>
          <a:ext cx="0" cy="0"/>
          <a:chOff x="0" y="0"/>
          <a:chExt cx="0" cy="0"/>
        </a:xfrm>
      </p:grpSpPr>
      <p:sp>
        <p:nvSpPr>
          <p:cNvPr id="126" name="Google Shape;126;p25"/>
          <p:cNvSpPr txBox="1">
            <a:spLocks noGrp="1"/>
          </p:cNvSpPr>
          <p:nvPr>
            <p:ph type="title"/>
          </p:nvPr>
        </p:nvSpPr>
        <p:spPr>
          <a:xfrm rot="5400000">
            <a:off x="7133400" y="1956725"/>
            <a:ext cx="5812000" cy="26288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7" name="Google Shape;127;p25"/>
          <p:cNvSpPr txBox="1">
            <a:spLocks noGrp="1"/>
          </p:cNvSpPr>
          <p:nvPr>
            <p:ph type="body" idx="1"/>
          </p:nvPr>
        </p:nvSpPr>
        <p:spPr>
          <a:xfrm rot="5400000">
            <a:off x="1799300" y="-596075"/>
            <a:ext cx="5812000" cy="77344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28" name="Google Shape;128;p25"/>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9" name="Google Shape;129;p25"/>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0" name="Google Shape;130;p2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9882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807349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85949-6C48-4EB7-AFA0-6D14A81D40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C44719-2142-4D4D-9C4F-5491B014D8E6}"/>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E0B328-D770-46F5-8A75-2B5C35920505}"/>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AD9FF6A5-43DF-48CA-96DF-BD32C9EDFD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908623-2302-4B5E-8DDD-9743A7C460E5}"/>
              </a:ext>
            </a:extLst>
          </p:cNvPr>
          <p:cNvSpPr>
            <a:spLocks noGrp="1"/>
          </p:cNvSpPr>
          <p:nvPr>
            <p:ph type="sldNum" sz="quarter" idx="12"/>
          </p:nvPr>
        </p:nvSpPr>
        <p:spPr/>
        <p:txBody>
          <a:bodyPr/>
          <a:lstStyle/>
          <a:p>
            <a:fld id="{BD0DFC8E-D006-4B55-BBF2-7AB50F8F017C}" type="slidenum">
              <a:rPr lang="en-US" smtClean="0"/>
              <a:t>‹#›</a:t>
            </a:fld>
            <a:endParaRPr lang="en-US"/>
          </a:p>
        </p:txBody>
      </p:sp>
    </p:spTree>
    <p:extLst>
      <p:ext uri="{BB962C8B-B14F-4D97-AF65-F5344CB8AC3E}">
        <p14:creationId xmlns:p14="http://schemas.microsoft.com/office/powerpoint/2010/main" val="18919990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Subtitle">
  <p:cSld name="Title-Sub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accent1"/>
              </a:buClr>
              <a:buSzPts val="6000"/>
              <a:buFont typeface="Georgia"/>
              <a:buNone/>
              <a:defRPr sz="6000" b="0" i="0" u="none" strike="noStrike" cap="none">
                <a:solidFill>
                  <a:schemeClr val="accent1"/>
                </a:solidFill>
                <a:latin typeface="Georgia"/>
                <a:ea typeface="Georgia"/>
                <a:cs typeface="Georgia"/>
                <a:sym typeface="Georgi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3" name="Google Shape;13;p2"/>
          <p:cNvSpPr txBox="1">
            <a:spLocks noGrp="1"/>
          </p:cNvSpPr>
          <p:nvPr>
            <p:ph type="subTitle" idx="1"/>
          </p:nvPr>
        </p:nvSpPr>
        <p:spPr>
          <a:xfrm>
            <a:off x="1524000" y="3602039"/>
            <a:ext cx="9144000" cy="16557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1pPr>
            <a:lvl2pPr marR="0" lvl="1" algn="ctr"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2pPr>
            <a:lvl3pPr marR="0" lvl="2" algn="ctr"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3pPr>
            <a:lvl4pPr marR="0" lvl="3"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R="0" lvl="4"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14" name="Google Shape;14;p2"/>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 name="Google Shape;15;p2"/>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954580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ver-Projection Nav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B5AD03-B42C-4DB9-8C91-43F2E88183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3151" y="2119314"/>
            <a:ext cx="7505700" cy="2619375"/>
          </a:xfrm>
          <a:prstGeom prst="rect">
            <a:avLst/>
          </a:prstGeom>
        </p:spPr>
      </p:pic>
    </p:spTree>
    <p:extLst>
      <p:ext uri="{BB962C8B-B14F-4D97-AF65-F5344CB8AC3E}">
        <p14:creationId xmlns:p14="http://schemas.microsoft.com/office/powerpoint/2010/main" val="3460545514"/>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ver-Projection Whit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403744-4138-4379-923C-15CBE3F8CA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6489" y="2195514"/>
            <a:ext cx="7439025" cy="2466975"/>
          </a:xfrm>
          <a:prstGeom prst="rect">
            <a:avLst/>
          </a:prstGeom>
        </p:spPr>
      </p:pic>
    </p:spTree>
    <p:extLst>
      <p:ext uri="{BB962C8B-B14F-4D97-AF65-F5344CB8AC3E}">
        <p14:creationId xmlns:p14="http://schemas.microsoft.com/office/powerpoint/2010/main" val="3480323937"/>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Navy Cover-Title with Logo ">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158FA55D-D9DC-48FB-82F3-1C17E255BA3F}"/>
              </a:ext>
            </a:extLst>
          </p:cNvPr>
          <p:cNvSpPr>
            <a:spLocks noGrp="1"/>
          </p:cNvSpPr>
          <p:nvPr>
            <p:ph type="subTitle" idx="1" hasCustomPrompt="1"/>
          </p:nvPr>
        </p:nvSpPr>
        <p:spPr>
          <a:xfrm>
            <a:off x="1524000" y="4484906"/>
            <a:ext cx="9144000" cy="1075065"/>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subtitle</a:t>
            </a:r>
          </a:p>
        </p:txBody>
      </p:sp>
      <p:pic>
        <p:nvPicPr>
          <p:cNvPr id="8" name="Picture 7">
            <a:extLst>
              <a:ext uri="{FF2B5EF4-FFF2-40B4-BE49-F238E27FC236}">
                <a16:creationId xmlns:a16="http://schemas.microsoft.com/office/drawing/2014/main" id="{45331EA5-905A-4462-9029-7FACA0785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363" y="1153741"/>
            <a:ext cx="5629275" cy="1964531"/>
          </a:xfrm>
          <a:prstGeom prst="rect">
            <a:avLst/>
          </a:prstGeom>
        </p:spPr>
      </p:pic>
      <p:sp>
        <p:nvSpPr>
          <p:cNvPr id="3" name="Text Placeholder 2">
            <a:extLst>
              <a:ext uri="{FF2B5EF4-FFF2-40B4-BE49-F238E27FC236}">
                <a16:creationId xmlns:a16="http://schemas.microsoft.com/office/drawing/2014/main" id="{F71C041B-78A7-4A9D-BA4C-4B5A3E377E06}"/>
              </a:ext>
            </a:extLst>
          </p:cNvPr>
          <p:cNvSpPr>
            <a:spLocks noGrp="1"/>
          </p:cNvSpPr>
          <p:nvPr>
            <p:ph type="body" sz="quarter" idx="10" hasCustomPrompt="1"/>
          </p:nvPr>
        </p:nvSpPr>
        <p:spPr>
          <a:xfrm>
            <a:off x="1524002" y="3031067"/>
            <a:ext cx="9143999" cy="1337733"/>
          </a:xfrm>
          <a:prstGeom prst="rect">
            <a:avLst/>
          </a:prstGeom>
        </p:spPr>
        <p:txBody>
          <a:bodyPr anchor="b"/>
          <a:lstStyle>
            <a:lvl1pPr marL="0" indent="0" algn="ctr">
              <a:buNone/>
              <a:defRPr sz="4400">
                <a:solidFill>
                  <a:schemeClr val="accent1"/>
                </a:solidFill>
                <a:latin typeface="+mj-lt"/>
              </a:defRPr>
            </a:lvl1pPr>
          </a:lstStyle>
          <a:p>
            <a:pPr lvl="0"/>
            <a:r>
              <a:rPr lang="en-US"/>
              <a:t>Click to edit title</a:t>
            </a:r>
          </a:p>
        </p:txBody>
      </p:sp>
    </p:spTree>
    <p:extLst>
      <p:ext uri="{BB962C8B-B14F-4D97-AF65-F5344CB8AC3E}">
        <p14:creationId xmlns:p14="http://schemas.microsoft.com/office/powerpoint/2010/main" val="783285073"/>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White Cover-Title with Logo">
    <p:bg>
      <p:bgPr>
        <a:solidFill>
          <a:schemeClr val="bg1"/>
        </a:solidFill>
        <a:effectLst/>
      </p:bgPr>
    </p:bg>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158FA55D-D9DC-48FB-82F3-1C17E255BA3F}"/>
              </a:ext>
            </a:extLst>
          </p:cNvPr>
          <p:cNvSpPr>
            <a:spLocks noGrp="1"/>
          </p:cNvSpPr>
          <p:nvPr>
            <p:ph type="subTitle" idx="1" hasCustomPrompt="1"/>
          </p:nvPr>
        </p:nvSpPr>
        <p:spPr>
          <a:xfrm>
            <a:off x="1524000" y="4484906"/>
            <a:ext cx="9144000" cy="1075065"/>
          </a:xfrm>
          <a:prstGeom prst="rect">
            <a:avLst/>
          </a:prstGeom>
        </p:spPr>
        <p:txBody>
          <a:bodyPr/>
          <a:lstStyle>
            <a:lvl1pPr marL="0" indent="0" algn="ctr">
              <a:buNone/>
              <a:defRPr sz="2400">
                <a:solidFill>
                  <a:schemeClr val="tx1">
                    <a:lumMod val="65000"/>
                    <a:lumOff val="35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subtitle</a:t>
            </a:r>
          </a:p>
        </p:txBody>
      </p:sp>
      <p:pic>
        <p:nvPicPr>
          <p:cNvPr id="3" name="Picture 2">
            <a:extLst>
              <a:ext uri="{FF2B5EF4-FFF2-40B4-BE49-F238E27FC236}">
                <a16:creationId xmlns:a16="http://schemas.microsoft.com/office/drawing/2014/main" id="{FA6219AF-AFB4-474E-8683-80F64125AB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4919" y="1201979"/>
            <a:ext cx="5629275" cy="1866815"/>
          </a:xfrm>
          <a:prstGeom prst="rect">
            <a:avLst/>
          </a:prstGeom>
        </p:spPr>
      </p:pic>
      <p:sp>
        <p:nvSpPr>
          <p:cNvPr id="8" name="Text Placeholder 7">
            <a:extLst>
              <a:ext uri="{FF2B5EF4-FFF2-40B4-BE49-F238E27FC236}">
                <a16:creationId xmlns:a16="http://schemas.microsoft.com/office/drawing/2014/main" id="{44801865-D825-4376-B108-4B402E1A05CD}"/>
              </a:ext>
            </a:extLst>
          </p:cNvPr>
          <p:cNvSpPr>
            <a:spLocks noGrp="1"/>
          </p:cNvSpPr>
          <p:nvPr>
            <p:ph type="body" sz="quarter" idx="10" hasCustomPrompt="1"/>
          </p:nvPr>
        </p:nvSpPr>
        <p:spPr>
          <a:xfrm>
            <a:off x="1524000" y="3141133"/>
            <a:ext cx="9144000" cy="1227139"/>
          </a:xfrm>
          <a:prstGeom prst="rect">
            <a:avLst/>
          </a:prstGeom>
        </p:spPr>
        <p:txBody>
          <a:bodyPr anchor="b"/>
          <a:lstStyle>
            <a:lvl1pPr marL="0" indent="0" algn="ctr">
              <a:buNone/>
              <a:defRPr sz="4400">
                <a:solidFill>
                  <a:schemeClr val="tx2"/>
                </a:solidFill>
                <a:latin typeface="+mj-lt"/>
              </a:defRPr>
            </a:lvl1pPr>
          </a:lstStyle>
          <a:p>
            <a:pPr lvl="0"/>
            <a:r>
              <a:rPr lang="en-US"/>
              <a:t>Click to edit title</a:t>
            </a:r>
          </a:p>
        </p:txBody>
      </p:sp>
    </p:spTree>
    <p:extLst>
      <p:ext uri="{BB962C8B-B14F-4D97-AF65-F5344CB8AC3E}">
        <p14:creationId xmlns:p14="http://schemas.microsoft.com/office/powerpoint/2010/main" val="2978900383"/>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4E9DB-D92D-4BBA-9A65-F47D644A89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94B184-4E86-475C-9FE7-8779B1F6E4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7FD736-89CD-4100-BE55-21BCE5B67AB5}"/>
              </a:ext>
            </a:extLst>
          </p:cNvPr>
          <p:cNvSpPr>
            <a:spLocks noGrp="1"/>
          </p:cNvSpPr>
          <p:nvPr>
            <p:ph type="dt" sz="half" idx="10"/>
          </p:nvPr>
        </p:nvSpPr>
        <p:spPr/>
        <p:txBody>
          <a:bodyPr/>
          <a:lstStyle/>
          <a:p>
            <a:fld id="{D6530D2C-0031-476A-95BD-456F210E52F6}" type="datetimeFigureOut">
              <a:rPr lang="en-US" smtClean="0"/>
              <a:t>11/7/2025</a:t>
            </a:fld>
            <a:endParaRPr lang="en-US"/>
          </a:p>
        </p:txBody>
      </p:sp>
      <p:sp>
        <p:nvSpPr>
          <p:cNvPr id="5" name="Footer Placeholder 4">
            <a:extLst>
              <a:ext uri="{FF2B5EF4-FFF2-40B4-BE49-F238E27FC236}">
                <a16:creationId xmlns:a16="http://schemas.microsoft.com/office/drawing/2014/main" id="{0AC4B9FD-88D7-4A35-9303-88A01F3FBA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8BEC32-E2E6-4010-AF65-1A7F60B4ECEE}"/>
              </a:ext>
            </a:extLst>
          </p:cNvPr>
          <p:cNvSpPr>
            <a:spLocks noGrp="1"/>
          </p:cNvSpPr>
          <p:nvPr>
            <p:ph type="sldNum" sz="quarter" idx="12"/>
          </p:nvPr>
        </p:nvSpPr>
        <p:spPr/>
        <p:txBody>
          <a:bodyPr/>
          <a:lstStyle/>
          <a:p>
            <a:fld id="{CB430943-6243-4373-A8D1-08DAD5A6FCFC}" type="slidenum">
              <a:rPr lang="en-US" smtClean="0"/>
              <a:t>‹#›</a:t>
            </a:fld>
            <a:endParaRPr lang="en-US"/>
          </a:p>
        </p:txBody>
      </p:sp>
    </p:spTree>
    <p:extLst>
      <p:ext uri="{BB962C8B-B14F-4D97-AF65-F5344CB8AC3E}">
        <p14:creationId xmlns:p14="http://schemas.microsoft.com/office/powerpoint/2010/main" val="578021272"/>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58A96-757C-45BA-8466-3E81A5DEA1EF}"/>
              </a:ext>
            </a:extLst>
          </p:cNvPr>
          <p:cNvSpPr>
            <a:spLocks noGrp="1"/>
          </p:cNvSpPr>
          <p:nvPr>
            <p:ph type="ctrTitle"/>
          </p:nvPr>
        </p:nvSpPr>
        <p:spPr>
          <a:xfrm>
            <a:off x="1524000" y="112236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CBCDFFC2-39D8-4B3A-83DC-7743C009788E}"/>
              </a:ext>
            </a:extLst>
          </p:cNvPr>
          <p:cNvSpPr>
            <a:spLocks noGrp="1"/>
          </p:cNvSpPr>
          <p:nvPr>
            <p:ph type="subTitle" idx="1"/>
          </p:nvPr>
        </p:nvSpPr>
        <p:spPr>
          <a:xfrm>
            <a:off x="1524000" y="3602037"/>
            <a:ext cx="9144000" cy="1655763"/>
          </a:xfrm>
        </p:spPr>
        <p:txBody>
          <a:bodyPr/>
          <a:lstStyle>
            <a:lvl1pPr marL="0" indent="0" algn="ctr">
              <a:buNone/>
              <a:defRPr sz="3200">
                <a:solidFill>
                  <a:schemeClr val="tx2"/>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31C5A1C6-D69A-4F94-BEF6-A92CFD4E05F6}"/>
              </a:ext>
            </a:extLst>
          </p:cNvPr>
          <p:cNvSpPr>
            <a:spLocks noGrp="1"/>
          </p:cNvSpPr>
          <p:nvPr>
            <p:ph type="dt" sz="half" idx="10"/>
          </p:nvPr>
        </p:nvSpPr>
        <p:spPr/>
        <p:txBody>
          <a:bodyPr/>
          <a:lstStyle/>
          <a:p>
            <a:fld id="{D6530D2C-0031-476A-95BD-456F210E52F6}" type="datetimeFigureOut">
              <a:rPr lang="en-US" smtClean="0"/>
              <a:t>11/7/2025</a:t>
            </a:fld>
            <a:endParaRPr lang="en-US"/>
          </a:p>
        </p:txBody>
      </p:sp>
      <p:sp>
        <p:nvSpPr>
          <p:cNvPr id="5" name="Footer Placeholder 4">
            <a:extLst>
              <a:ext uri="{FF2B5EF4-FFF2-40B4-BE49-F238E27FC236}">
                <a16:creationId xmlns:a16="http://schemas.microsoft.com/office/drawing/2014/main" id="{E4473A5A-084D-47AD-990E-256D10C17B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867E3C-6F83-4698-B7F8-0B6B78C5FB3B}"/>
              </a:ext>
            </a:extLst>
          </p:cNvPr>
          <p:cNvSpPr>
            <a:spLocks noGrp="1"/>
          </p:cNvSpPr>
          <p:nvPr>
            <p:ph type="sldNum" sz="quarter" idx="12"/>
          </p:nvPr>
        </p:nvSpPr>
        <p:spPr/>
        <p:txBody>
          <a:bodyPr/>
          <a:lstStyle/>
          <a:p>
            <a:fld id="{CB430943-6243-4373-A8D1-08DAD5A6FCFC}" type="slidenum">
              <a:rPr lang="en-US" smtClean="0"/>
              <a:t>‹#›</a:t>
            </a:fld>
            <a:endParaRPr lang="en-US"/>
          </a:p>
        </p:txBody>
      </p:sp>
    </p:spTree>
    <p:extLst>
      <p:ext uri="{BB962C8B-B14F-4D97-AF65-F5344CB8AC3E}">
        <p14:creationId xmlns:p14="http://schemas.microsoft.com/office/powerpoint/2010/main" val="3445143218"/>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26" name="Body Level One…"/>
          <p:cNvSpPr txBox="1">
            <a:spLocks noGrp="1"/>
          </p:cNvSpPr>
          <p:nvPr>
            <p:ph type="body" idx="1" hasCustomPrompt="1"/>
          </p:nvPr>
        </p:nvSpPr>
        <p:spPr>
          <a:xfrm>
            <a:off x="603253" y="537964"/>
            <a:ext cx="10985500" cy="3620792"/>
          </a:xfrm>
          <a:prstGeom prst="rect">
            <a:avLst/>
          </a:prstGeom>
        </p:spPr>
        <p:txBody>
          <a:bodyPr anchor="b"/>
          <a:lstStyle>
            <a:lvl1pPr marL="0" indent="0" algn="ctr">
              <a:lnSpc>
                <a:spcPct val="80000"/>
              </a:lnSpc>
              <a:spcBef>
                <a:spcPts val="0"/>
              </a:spcBef>
              <a:buSzTx/>
              <a:buNone/>
              <a:defRPr sz="12500" b="1" spc="-125"/>
            </a:lvl1pPr>
            <a:lvl2pPr marL="0" indent="228594" algn="ctr">
              <a:lnSpc>
                <a:spcPct val="80000"/>
              </a:lnSpc>
              <a:spcBef>
                <a:spcPts val="0"/>
              </a:spcBef>
              <a:buSzTx/>
              <a:buNone/>
              <a:defRPr sz="12500" b="1" spc="-125"/>
            </a:lvl2pPr>
            <a:lvl3pPr marL="0" indent="457189" algn="ctr">
              <a:lnSpc>
                <a:spcPct val="80000"/>
              </a:lnSpc>
              <a:spcBef>
                <a:spcPts val="0"/>
              </a:spcBef>
              <a:buSzTx/>
              <a:buNone/>
              <a:defRPr sz="12500" b="1" spc="-125"/>
            </a:lvl3pPr>
            <a:lvl4pPr marL="0" indent="685783" algn="ctr">
              <a:lnSpc>
                <a:spcPct val="80000"/>
              </a:lnSpc>
              <a:spcBef>
                <a:spcPts val="0"/>
              </a:spcBef>
              <a:buSzTx/>
              <a:buNone/>
              <a:defRPr sz="12500" b="1" spc="-125"/>
            </a:lvl4pPr>
            <a:lvl5pPr marL="0" indent="914377" algn="ctr">
              <a:lnSpc>
                <a:spcPct val="80000"/>
              </a:lnSpc>
              <a:spcBef>
                <a:spcPts val="0"/>
              </a:spcBef>
              <a:buSzTx/>
              <a:buNone/>
              <a:defRPr sz="12500" b="1" spc="-125"/>
            </a:lvl5pPr>
          </a:lstStyle>
          <a:p>
            <a:r>
              <a:t>100%</a:t>
            </a:r>
          </a:p>
          <a:p>
            <a:pPr lvl="1"/>
            <a:endParaRPr/>
          </a:p>
          <a:p>
            <a:pPr lvl="2"/>
            <a:endParaRPr/>
          </a:p>
          <a:p>
            <a:pPr lvl="3"/>
            <a:endParaRPr/>
          </a:p>
          <a:p>
            <a:pPr lvl="4"/>
            <a:endParaRPr/>
          </a:p>
        </p:txBody>
      </p:sp>
      <p:sp>
        <p:nvSpPr>
          <p:cNvPr id="127" name="Fact information"/>
          <p:cNvSpPr txBox="1">
            <a:spLocks noGrp="1"/>
          </p:cNvSpPr>
          <p:nvPr>
            <p:ph type="body" sz="quarter" idx="21" hasCustomPrompt="1"/>
          </p:nvPr>
        </p:nvSpPr>
        <p:spPr>
          <a:xfrm>
            <a:off x="603253" y="4131090"/>
            <a:ext cx="10985500" cy="467391"/>
          </a:xfrm>
          <a:prstGeom prst="rect">
            <a:avLst/>
          </a:prstGeom>
        </p:spPr>
        <p:txBody>
          <a:bodyPr lIns="45719" tIns="45719" rIns="45719" bIns="45719"/>
          <a:lstStyle>
            <a:lvl1pPr marL="0" indent="0" algn="ctr" defTabSz="412740">
              <a:lnSpc>
                <a:spcPct val="100000"/>
              </a:lnSpc>
              <a:spcBef>
                <a:spcPts val="0"/>
              </a:spcBef>
              <a:buSzTx/>
              <a:buNone/>
              <a:defRPr sz="2751" b="1"/>
            </a:lvl1pPr>
          </a:lstStyle>
          <a:p>
            <a:r>
              <a:t>Fact information</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77811484"/>
      </p:ext>
    </p:extLst>
  </p:cSld>
  <p:clrMapOvr>
    <a:masterClrMapping/>
  </p:clrMapOvr>
  <p:transition spd="med"/>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6186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463918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8126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22067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287633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89284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92227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90789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42016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827894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60722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0785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156484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Subtitle">
  <p:cSld name="Title-Subtitle">
    <p:bg>
      <p:bgPr>
        <a:blipFill dpi="0" rotWithShape="1">
          <a:blip r:embed="rId2"/>
          <a:srcRect/>
          <a:stretch>
            <a:fillRect/>
          </a:stretch>
        </a:blipFill>
        <a:effectLst/>
      </p:bgPr>
    </p:bg>
    <p:spTree>
      <p:nvGrpSpPr>
        <p:cNvPr id="1" name="Shape 11"/>
        <p:cNvGrpSpPr/>
        <p:nvPr/>
      </p:nvGrpSpPr>
      <p:grpSpPr>
        <a:xfrm>
          <a:off x="0" y="0"/>
          <a:ext cx="0" cy="0"/>
          <a:chOff x="0" y="0"/>
          <a:chExt cx="0" cy="0"/>
        </a:xfrm>
      </p:grpSpPr>
      <p:sp>
        <p:nvSpPr>
          <p:cNvPr id="12" name="Google Shape;12;p2"/>
          <p:cNvSpPr txBox="1">
            <a:spLocks noGrp="1"/>
          </p:cNvSpPr>
          <p:nvPr>
            <p:ph type="ctrTitle" hasCustomPrompt="1"/>
          </p:nvPr>
        </p:nvSpPr>
        <p:spPr>
          <a:xfrm>
            <a:off x="389059" y="1491817"/>
            <a:ext cx="8312727" cy="23877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accent1"/>
              </a:buClr>
              <a:buSzPts val="6000"/>
              <a:buFont typeface="Georgia"/>
              <a:buNone/>
              <a:defRPr sz="4800" b="1" i="0" u="none" strike="noStrike" cap="none">
                <a:solidFill>
                  <a:schemeClr val="bg2"/>
                </a:solidFill>
                <a:latin typeface="Georgia"/>
                <a:ea typeface="Georgia"/>
                <a:cs typeface="Georgia"/>
                <a:sym typeface="Georgi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r>
              <a:rPr lang="en-US"/>
              <a:t>Insert Topic Title or Department/Area</a:t>
            </a:r>
            <a:endParaRPr/>
          </a:p>
        </p:txBody>
      </p:sp>
      <p:sp>
        <p:nvSpPr>
          <p:cNvPr id="13" name="Google Shape;13;p2"/>
          <p:cNvSpPr txBox="1">
            <a:spLocks noGrp="1"/>
          </p:cNvSpPr>
          <p:nvPr>
            <p:ph type="subTitle" idx="1" hasCustomPrompt="1"/>
          </p:nvPr>
        </p:nvSpPr>
        <p:spPr>
          <a:xfrm>
            <a:off x="389060" y="4054619"/>
            <a:ext cx="5744320" cy="2115271"/>
          </a:xfrm>
          <a:prstGeom prst="rect">
            <a:avLst/>
          </a:prstGeom>
          <a:noFill/>
          <a:ln>
            <a:noFill/>
          </a:ln>
        </p:spPr>
        <p:txBody>
          <a:bodyPr spcFirstLastPara="1" wrap="square" lIns="91425" tIns="45700" rIns="91425" bIns="45700" anchor="t" anchorCtr="0">
            <a:noAutofit/>
          </a:bodyPr>
          <a:lstStyle>
            <a:lvl1pPr marL="91440" marR="0" lvl="0" indent="0" algn="l" rtl="0">
              <a:lnSpc>
                <a:spcPct val="90000"/>
              </a:lnSpc>
              <a:spcBef>
                <a:spcPts val="1000"/>
              </a:spcBef>
              <a:spcAft>
                <a:spcPts val="0"/>
              </a:spcAft>
              <a:buClr>
                <a:schemeClr val="lt1"/>
              </a:buClr>
              <a:buSzPts val="2400"/>
              <a:buFont typeface="Arial"/>
              <a:buNone/>
              <a:defRPr sz="2400" b="1" i="0" u="none" strike="noStrike" cap="none">
                <a:solidFill>
                  <a:schemeClr val="bg2"/>
                </a:solidFill>
                <a:latin typeface="+mn-lt"/>
                <a:ea typeface="Arial"/>
                <a:cs typeface="Arial"/>
                <a:sym typeface="Arial"/>
              </a:defRPr>
            </a:lvl1pPr>
            <a:lvl2pPr marR="0" lvl="1" algn="ctr"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2pPr>
            <a:lvl3pPr marR="0" lvl="2" algn="ctr"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3pPr>
            <a:lvl4pPr marR="0" lvl="3"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R="0" lvl="4"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r>
              <a:rPr lang="en-US"/>
              <a:t>Presenter Name</a:t>
            </a:r>
          </a:p>
          <a:p>
            <a:r>
              <a:rPr lang="en-US"/>
              <a:t>Title</a:t>
            </a:r>
          </a:p>
        </p:txBody>
      </p:sp>
      <p:sp>
        <p:nvSpPr>
          <p:cNvPr id="14" name="Google Shape;14;p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 name="Google Shape;15;p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438252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1"/>
              </a:buClr>
              <a:buSzPts val="4400"/>
              <a:buFont typeface="Georgia"/>
              <a:buNone/>
              <a:defRPr sz="4400" b="1" i="0" u="none" strike="noStrike" cap="none">
                <a:solidFill>
                  <a:schemeClr val="accent1"/>
                </a:solidFill>
                <a:latin typeface="Georgia"/>
                <a:ea typeface="Georgia"/>
                <a:cs typeface="Georgia"/>
                <a:sym typeface="Georgi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8" name="Google Shape;18;p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mn-lt"/>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 name="Google Shape;19;p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 name="Google Shape;20;p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818250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1"/>
              </a:buClr>
              <a:buSzPts val="4400"/>
              <a:buFont typeface="Georgia"/>
              <a:buNone/>
              <a:defRPr sz="4400" b="1" i="0" u="none" strike="noStrike" cap="none">
                <a:solidFill>
                  <a:schemeClr val="accent1"/>
                </a:solidFill>
                <a:latin typeface="Georgia"/>
                <a:ea typeface="Georgia"/>
                <a:cs typeface="Georgia"/>
                <a:sym typeface="Georgi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8" name="Google Shape;18;p3"/>
          <p:cNvSpPr txBox="1">
            <a:spLocks noGrp="1"/>
          </p:cNvSpPr>
          <p:nvPr>
            <p:ph type="body" idx="1"/>
          </p:nvPr>
        </p:nvSpPr>
        <p:spPr>
          <a:xfrm>
            <a:off x="838200" y="1825625"/>
            <a:ext cx="5096774"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mn-lt"/>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 name="Google Shape;19;p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 name="Google Shape;20;p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 name="Content Placeholder 4">
            <a:extLst>
              <a:ext uri="{FF2B5EF4-FFF2-40B4-BE49-F238E27FC236}">
                <a16:creationId xmlns:a16="http://schemas.microsoft.com/office/drawing/2014/main" id="{13D8EE26-16DE-F4D6-0C89-E914B35E1346}"/>
              </a:ext>
            </a:extLst>
          </p:cNvPr>
          <p:cNvSpPr>
            <a:spLocks noGrp="1"/>
          </p:cNvSpPr>
          <p:nvPr>
            <p:ph sz="quarter" idx="13" hasCustomPrompt="1"/>
          </p:nvPr>
        </p:nvSpPr>
        <p:spPr>
          <a:xfrm>
            <a:off x="6096000" y="1825625"/>
            <a:ext cx="5326063" cy="4351200"/>
          </a:xfrm>
        </p:spPr>
        <p:txBody>
          <a:bodyPr/>
          <a:lstStyle>
            <a:lvl1pPr marL="50800" indent="0">
              <a:buNone/>
              <a:defRPr/>
            </a:lvl1pPr>
          </a:lstStyle>
          <a:p>
            <a:pPr lvl="0"/>
            <a:r>
              <a:rPr lang="en-US"/>
              <a:t>Insert content – click icon</a:t>
            </a:r>
          </a:p>
        </p:txBody>
      </p:sp>
    </p:spTree>
    <p:extLst>
      <p:ext uri="{BB962C8B-B14F-4D97-AF65-F5344CB8AC3E}">
        <p14:creationId xmlns:p14="http://schemas.microsoft.com/office/powerpoint/2010/main" val="38970780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1"/>
              </a:buClr>
              <a:buSzPts val="4400"/>
              <a:buFont typeface="Georgia"/>
              <a:buNone/>
              <a:defRPr sz="4400" b="1" i="0" u="none" strike="noStrike" cap="none">
                <a:solidFill>
                  <a:schemeClr val="accent1"/>
                </a:solidFill>
                <a:latin typeface="Georgia"/>
                <a:ea typeface="Georgia"/>
                <a:cs typeface="Georgia"/>
                <a:sym typeface="Georgi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8" name="Google Shape;28;p5"/>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mn-lt"/>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9" name="Google Shape;29;p5"/>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mn-lt"/>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0" name="Google Shape;30;p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1" name="Google Shape;31;p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092645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7"/>
        <p:cNvGrpSpPr/>
        <p:nvPr/>
      </p:nvGrpSpPr>
      <p:grpSpPr>
        <a:xfrm>
          <a:off x="0" y="0"/>
          <a:ext cx="0" cy="0"/>
          <a:chOff x="0" y="0"/>
          <a:chExt cx="0" cy="0"/>
        </a:xfrm>
      </p:grpSpPr>
      <p:sp>
        <p:nvSpPr>
          <p:cNvPr id="48" name="Google Shape;48;p9"/>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accent1"/>
              </a:buClr>
              <a:buSzPts val="3200"/>
              <a:buFont typeface="Georgia"/>
              <a:buNone/>
              <a:defRPr sz="3200" b="1" i="0" u="none" strike="noStrike" cap="none">
                <a:solidFill>
                  <a:schemeClr val="accent1"/>
                </a:solidFill>
                <a:latin typeface="Georgia"/>
                <a:ea typeface="Georgia"/>
                <a:cs typeface="Georgia"/>
                <a:sym typeface="Georgi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9" name="Google Shape;49;p9"/>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90000"/>
              </a:lnSpc>
              <a:spcBef>
                <a:spcPts val="1000"/>
              </a:spcBef>
              <a:spcAft>
                <a:spcPts val="0"/>
              </a:spcAft>
              <a:buClr>
                <a:schemeClr val="lt1"/>
              </a:buClr>
              <a:buSzPts val="3200"/>
              <a:buFont typeface="Arial"/>
              <a:buChar char="•"/>
              <a:defRPr sz="3200" b="0" i="0" u="none" strike="noStrike" cap="none">
                <a:solidFill>
                  <a:schemeClr val="lt1"/>
                </a:solidFill>
                <a:latin typeface="+mn-lt"/>
                <a:ea typeface="Arial"/>
                <a:cs typeface="Arial"/>
                <a:sym typeface="Arial"/>
              </a:defRPr>
            </a:lvl1pPr>
            <a:lvl2pPr marL="914400" marR="0" lvl="1" indent="-406400" algn="l" rtl="0">
              <a:lnSpc>
                <a:spcPct val="90000"/>
              </a:lnSpc>
              <a:spcBef>
                <a:spcPts val="5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0" name="Google Shape;50;p9"/>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mn-lt"/>
                <a:ea typeface="Arial"/>
                <a:cs typeface="Arial"/>
                <a:sym typeface="Arial"/>
              </a:defRPr>
            </a:lvl1pPr>
            <a:lvl2pPr marL="914400" marR="0" lvl="1"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L="1371600" marR="0" lvl="2"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3pPr>
            <a:lvl4pPr marL="1828800" marR="0" lvl="3"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4pPr>
            <a:lvl5pPr marL="2286000" marR="0" lvl="4"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51" name="Google Shape;51;p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2" name="Google Shape;52;p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764579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69"/>
        <p:cNvGrpSpPr/>
        <p:nvPr/>
      </p:nvGrpSpPr>
      <p:grpSpPr>
        <a:xfrm>
          <a:off x="0" y="0"/>
          <a:ext cx="0" cy="0"/>
          <a:chOff x="0" y="0"/>
          <a:chExt cx="0" cy="0"/>
        </a:xfrm>
      </p:grpSpPr>
      <p:sp>
        <p:nvSpPr>
          <p:cNvPr id="70" name="Google Shape;70;p13"/>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marR="0" lvl="0" algn="ctr" rtl="0">
              <a:lnSpc>
                <a:spcPct val="90000"/>
              </a:lnSpc>
              <a:spcBef>
                <a:spcPts val="0"/>
              </a:spcBef>
              <a:spcAft>
                <a:spcPts val="0"/>
              </a:spcAft>
              <a:buClr>
                <a:schemeClr val="dk2"/>
              </a:buClr>
              <a:buSzPts val="6000"/>
              <a:buFont typeface="Georgia"/>
              <a:buNone/>
              <a:defRPr sz="6000" b="1" i="0" u="none" strike="noStrike" cap="none">
                <a:solidFill>
                  <a:schemeClr val="bg1"/>
                </a:solidFill>
                <a:latin typeface="Georgia"/>
                <a:ea typeface="Georgia"/>
                <a:cs typeface="Georgia"/>
                <a:sym typeface="Georgi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1" name="Google Shape;71;p13"/>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rgbClr val="3F3F3F"/>
              </a:buClr>
              <a:buSzPts val="2400"/>
              <a:buFont typeface="Arial"/>
              <a:buNone/>
              <a:defRPr sz="2400" b="0" i="0" u="none" strike="noStrike" cap="none">
                <a:solidFill>
                  <a:srgbClr val="8F8C88"/>
                </a:solidFill>
                <a:latin typeface="Arial"/>
                <a:ea typeface="Arial"/>
                <a:cs typeface="Arial"/>
                <a:sym typeface="Arial"/>
              </a:defRPr>
            </a:lvl1pPr>
            <a:lvl2pPr marR="0" lvl="1" algn="ctr"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Arial"/>
                <a:ea typeface="Arial"/>
                <a:cs typeface="Arial"/>
                <a:sym typeface="Arial"/>
              </a:defRPr>
            </a:lvl2pPr>
            <a:lvl3pPr marR="0" lvl="2" algn="ctr" rtl="0">
              <a:lnSpc>
                <a:spcPct val="90000"/>
              </a:lnSpc>
              <a:spcBef>
                <a:spcPts val="500"/>
              </a:spcBef>
              <a:spcAft>
                <a:spcPts val="0"/>
              </a:spcAft>
              <a:buClr>
                <a:srgbClr val="3F3F3F"/>
              </a:buClr>
              <a:buSzPts val="1800"/>
              <a:buFont typeface="Arial"/>
              <a:buNone/>
              <a:defRPr sz="1800" b="0" i="0" u="none" strike="noStrike" cap="none">
                <a:solidFill>
                  <a:srgbClr val="3F3F3F"/>
                </a:solidFill>
                <a:latin typeface="Arial"/>
                <a:ea typeface="Arial"/>
                <a:cs typeface="Arial"/>
                <a:sym typeface="Arial"/>
              </a:defRPr>
            </a:lvl3pPr>
            <a:lvl4pPr marR="0" lvl="3" algn="ctr"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4pPr>
            <a:lvl5pPr marR="0" lvl="4" algn="ctr"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72" name="Google Shape;72;p1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3" name="Google Shape;73;p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900240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ver-Projection Navy">
  <p:cSld name="Cover-Projection Navy">
    <p:spTree>
      <p:nvGrpSpPr>
        <p:cNvPr id="1" name="Shape 74"/>
        <p:cNvGrpSpPr/>
        <p:nvPr/>
      </p:nvGrpSpPr>
      <p:grpSpPr>
        <a:xfrm>
          <a:off x="0" y="0"/>
          <a:ext cx="0" cy="0"/>
          <a:chOff x="0" y="0"/>
          <a:chExt cx="0" cy="0"/>
        </a:xfrm>
      </p:grpSpPr>
      <p:pic>
        <p:nvPicPr>
          <p:cNvPr id="75" name="Google Shape;75;p14"/>
          <p:cNvPicPr preferRelativeResize="0"/>
          <p:nvPr/>
        </p:nvPicPr>
        <p:blipFill rotWithShape="1">
          <a:blip r:embed="rId2">
            <a:alphaModFix/>
          </a:blip>
          <a:srcRect/>
          <a:stretch/>
        </p:blipFill>
        <p:spPr>
          <a:xfrm>
            <a:off x="2343150" y="2119312"/>
            <a:ext cx="7505700" cy="2619375"/>
          </a:xfrm>
          <a:prstGeom prst="rect">
            <a:avLst/>
          </a:prstGeom>
          <a:noFill/>
          <a:ln>
            <a:noFill/>
          </a:ln>
        </p:spPr>
      </p:pic>
    </p:spTree>
    <p:extLst>
      <p:ext uri="{BB962C8B-B14F-4D97-AF65-F5344CB8AC3E}">
        <p14:creationId xmlns:p14="http://schemas.microsoft.com/office/powerpoint/2010/main" val="3087016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TS Title and Content">
    <p:bg>
      <p:bgPr>
        <a:solidFill>
          <a:srgbClr val="0F2044"/>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693EB0E-291B-20B8-BC63-29421750DB91}"/>
              </a:ext>
            </a:extLst>
          </p:cNvPr>
          <p:cNvSpPr>
            <a:spLocks noGrp="1"/>
          </p:cNvSpPr>
          <p:nvPr>
            <p:ph type="dt" sz="half" idx="10"/>
          </p:nvPr>
        </p:nvSpPr>
        <p:spPr/>
        <p:txBody>
          <a:bodyPr/>
          <a:lstStyle/>
          <a:p>
            <a:fld id="{603909A9-9121-4E48-A01C-A201F7931490}" type="datetimeFigureOut">
              <a:rPr lang="en-US" smtClean="0"/>
              <a:t>11/7/2025</a:t>
            </a:fld>
            <a:endParaRPr lang="en-US"/>
          </a:p>
        </p:txBody>
      </p:sp>
      <p:sp>
        <p:nvSpPr>
          <p:cNvPr id="5" name="Footer Placeholder 4">
            <a:extLst>
              <a:ext uri="{FF2B5EF4-FFF2-40B4-BE49-F238E27FC236}">
                <a16:creationId xmlns:a16="http://schemas.microsoft.com/office/drawing/2014/main" id="{B2747F7F-8B5B-73A2-6DC9-B02D9F887C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8B654A-A67C-1318-70EB-0829CD6C9020}"/>
              </a:ext>
            </a:extLst>
          </p:cNvPr>
          <p:cNvSpPr>
            <a:spLocks noGrp="1"/>
          </p:cNvSpPr>
          <p:nvPr>
            <p:ph type="sldNum" sz="quarter" idx="12"/>
          </p:nvPr>
        </p:nvSpPr>
        <p:spPr/>
        <p:txBody>
          <a:bodyPr/>
          <a:lstStyle/>
          <a:p>
            <a:fld id="{44B307E2-B4E2-FD4A-899C-6C82503D11B7}" type="slidenum">
              <a:rPr lang="en-US" smtClean="0"/>
              <a:t>‹#›</a:t>
            </a:fld>
            <a:endParaRPr lang="en-US"/>
          </a:p>
        </p:txBody>
      </p:sp>
      <p:grpSp>
        <p:nvGrpSpPr>
          <p:cNvPr id="7" name="Group 6">
            <a:extLst>
              <a:ext uri="{FF2B5EF4-FFF2-40B4-BE49-F238E27FC236}">
                <a16:creationId xmlns:a16="http://schemas.microsoft.com/office/drawing/2014/main" id="{DA0E98AF-BE7D-1AA9-2A81-C048DEF65D77}"/>
              </a:ext>
            </a:extLst>
          </p:cNvPr>
          <p:cNvGrpSpPr/>
          <p:nvPr userDrawn="1"/>
        </p:nvGrpSpPr>
        <p:grpSpPr>
          <a:xfrm>
            <a:off x="0" y="2458"/>
            <a:ext cx="12192000" cy="1176354"/>
            <a:chOff x="0" y="2458"/>
            <a:chExt cx="12192000" cy="1176354"/>
          </a:xfrm>
        </p:grpSpPr>
        <p:pic>
          <p:nvPicPr>
            <p:cNvPr id="8" name="Picture 7">
              <a:extLst>
                <a:ext uri="{FF2B5EF4-FFF2-40B4-BE49-F238E27FC236}">
                  <a16:creationId xmlns:a16="http://schemas.microsoft.com/office/drawing/2014/main" id="{04EE79B2-BCDB-4370-DEBA-70CD81AF74B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458"/>
              <a:ext cx="12192000" cy="1166001"/>
            </a:xfrm>
            <a:prstGeom prst="rect">
              <a:avLst/>
            </a:prstGeom>
          </p:spPr>
        </p:pic>
        <p:cxnSp>
          <p:nvCxnSpPr>
            <p:cNvPr id="9" name="Straight Connector 8">
              <a:extLst>
                <a:ext uri="{FF2B5EF4-FFF2-40B4-BE49-F238E27FC236}">
                  <a16:creationId xmlns:a16="http://schemas.microsoft.com/office/drawing/2014/main" id="{3A86DF19-A4D6-DE1A-2CEA-3C47FCA5EAE8}"/>
                </a:ext>
              </a:extLst>
            </p:cNvPr>
            <p:cNvCxnSpPr>
              <a:cxnSpLocks/>
            </p:cNvCxnSpPr>
            <p:nvPr/>
          </p:nvCxnSpPr>
          <p:spPr>
            <a:xfrm>
              <a:off x="0" y="1178812"/>
              <a:ext cx="12192000" cy="0"/>
            </a:xfrm>
            <a:prstGeom prst="line">
              <a:avLst/>
            </a:prstGeom>
            <a:ln w="12700">
              <a:solidFill>
                <a:srgbClr val="FFB71B"/>
              </a:solidFill>
            </a:ln>
          </p:spPr>
          <p:style>
            <a:lnRef idx="1">
              <a:schemeClr val="accent1"/>
            </a:lnRef>
            <a:fillRef idx="0">
              <a:schemeClr val="accent1"/>
            </a:fillRef>
            <a:effectRef idx="0">
              <a:schemeClr val="accent1"/>
            </a:effectRef>
            <a:fontRef idx="minor">
              <a:schemeClr val="tx1"/>
            </a:fontRef>
          </p:style>
        </p:cxnSp>
      </p:grpSp>
      <p:sp>
        <p:nvSpPr>
          <p:cNvPr id="12" name="Text Placeholder 11">
            <a:extLst>
              <a:ext uri="{FF2B5EF4-FFF2-40B4-BE49-F238E27FC236}">
                <a16:creationId xmlns:a16="http://schemas.microsoft.com/office/drawing/2014/main" id="{7DAF1C7E-2A77-0579-E6F7-72FA1B31A7AE}"/>
              </a:ext>
            </a:extLst>
          </p:cNvPr>
          <p:cNvSpPr>
            <a:spLocks noGrp="1"/>
          </p:cNvSpPr>
          <p:nvPr>
            <p:ph type="body" sz="quarter" idx="13" hasCustomPrompt="1"/>
          </p:nvPr>
        </p:nvSpPr>
        <p:spPr>
          <a:xfrm>
            <a:off x="2484438" y="223838"/>
            <a:ext cx="7392987" cy="836612"/>
          </a:xfrm>
        </p:spPr>
        <p:txBody>
          <a:bodyPr>
            <a:normAutofit/>
          </a:bodyPr>
          <a:lstStyle>
            <a:lvl1pPr marL="50800" indent="0">
              <a:buNone/>
              <a:defRPr sz="3600" b="1">
                <a:solidFill>
                  <a:schemeClr val="accent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Insert Title</a:t>
            </a:r>
          </a:p>
        </p:txBody>
      </p:sp>
      <p:sp>
        <p:nvSpPr>
          <p:cNvPr id="14" name="Text Placeholder 13">
            <a:extLst>
              <a:ext uri="{FF2B5EF4-FFF2-40B4-BE49-F238E27FC236}">
                <a16:creationId xmlns:a16="http://schemas.microsoft.com/office/drawing/2014/main" id="{FB5F8BB2-4CED-4AE2-DC33-29952CDD3B1C}"/>
              </a:ext>
            </a:extLst>
          </p:cNvPr>
          <p:cNvSpPr>
            <a:spLocks noGrp="1"/>
          </p:cNvSpPr>
          <p:nvPr>
            <p:ph type="body" sz="quarter" idx="14"/>
          </p:nvPr>
        </p:nvSpPr>
        <p:spPr>
          <a:xfrm>
            <a:off x="588962" y="1423988"/>
            <a:ext cx="11033125" cy="4683125"/>
          </a:xfrm>
        </p:spPr>
        <p:txBody>
          <a:bodyPr>
            <a:norm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8356368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658110" y="296163"/>
            <a:ext cx="6618605" cy="518159"/>
          </a:xfrm>
          <a:prstGeom prst="rect">
            <a:avLst/>
          </a:prstGeom>
        </p:spPr>
        <p:txBody>
          <a:bodyPr wrap="square" lIns="0" tIns="0" rIns="0" bIns="0">
            <a:spAutoFit/>
          </a:bodyPr>
          <a:lstStyle>
            <a:lvl1pPr>
              <a:defRPr sz="2400" b="0" i="0">
                <a:solidFill>
                  <a:schemeClr val="bg1"/>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400" b="0" i="0">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11/7/2025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285030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400" b="0" i="0">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11/7/2025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06060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794231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bg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11/7/2025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608389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11/7/2025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478459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11/7/2025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87465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14982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58938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33931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63627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10" Type="http://schemas.openxmlformats.org/officeDocument/2006/relationships/image" Target="../media/image4.png"/><Relationship Id="rId4" Type="http://schemas.openxmlformats.org/officeDocument/2006/relationships/slideLayout" Target="../slideLayouts/slideLayout43.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0.xml"/><Relationship Id="rId7" Type="http://schemas.openxmlformats.org/officeDocument/2006/relationships/image" Target="../media/image8.jpg"/><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theme" Target="../theme/theme6.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3" name="Picture 2" descr="A black and white logo">
            <a:extLst>
              <a:ext uri="{FF2B5EF4-FFF2-40B4-BE49-F238E27FC236}">
                <a16:creationId xmlns:a16="http://schemas.microsoft.com/office/drawing/2014/main" id="{964901EA-33AB-29CA-5C06-39157B7EE700}"/>
              </a:ext>
            </a:extLst>
          </p:cNvPr>
          <p:cNvPicPr>
            <a:picLocks noChangeAspect="1"/>
          </p:cNvPicPr>
          <p:nvPr userDrawn="1"/>
        </p:nvPicPr>
        <p:blipFill>
          <a:blip r:embed="rId13"/>
          <a:stretch>
            <a:fillRect/>
          </a:stretch>
        </p:blipFill>
        <p:spPr>
          <a:xfrm>
            <a:off x="149761" y="132064"/>
            <a:ext cx="3754143" cy="1264237"/>
          </a:xfrm>
          <a:prstGeom prst="rect">
            <a:avLst/>
          </a:prstGeom>
        </p:spPr>
      </p:pic>
    </p:spTree>
    <p:extLst>
      <p:ext uri="{BB962C8B-B14F-4D97-AF65-F5344CB8AC3E}">
        <p14:creationId xmlns:p14="http://schemas.microsoft.com/office/powerpoint/2010/main" val="3292678433"/>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58" name="Google Shape;58;p14"/>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9" name="Google Shape;59;p14"/>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60" name="Google Shape;60;p14"/>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61" name="Google Shape;61;p14"/>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pic>
        <p:nvPicPr>
          <p:cNvPr id="2" name="Picture 1" descr="A black and white logo">
            <a:extLst>
              <a:ext uri="{FF2B5EF4-FFF2-40B4-BE49-F238E27FC236}">
                <a16:creationId xmlns:a16="http://schemas.microsoft.com/office/drawing/2014/main" id="{71DACCE8-D277-0909-289A-C4DC5245486D}"/>
              </a:ext>
            </a:extLst>
          </p:cNvPr>
          <p:cNvPicPr>
            <a:picLocks noChangeAspect="1"/>
          </p:cNvPicPr>
          <p:nvPr userDrawn="1"/>
        </p:nvPicPr>
        <p:blipFill>
          <a:blip r:embed="rId12"/>
          <a:stretch>
            <a:fillRect/>
          </a:stretch>
        </p:blipFill>
        <p:spPr>
          <a:xfrm>
            <a:off x="149761" y="132064"/>
            <a:ext cx="3754143" cy="1264237"/>
          </a:xfrm>
          <a:prstGeom prst="rect">
            <a:avLst/>
          </a:prstGeom>
        </p:spPr>
      </p:pic>
    </p:spTree>
    <p:extLst>
      <p:ext uri="{BB962C8B-B14F-4D97-AF65-F5344CB8AC3E}">
        <p14:creationId xmlns:p14="http://schemas.microsoft.com/office/powerpoint/2010/main" val="576786536"/>
      </p:ext>
    </p:extLst>
  </p:cSld>
  <p:clrMap bg1="lt1" tx1="dk1" bg2="dk2" tx2="lt2" accent1="accent1" accent2="accent2" accent3="accent3" accent4="accent4" accent5="accent5" accent6="accent6" hlink="hlink" folHlink="folHlink"/>
  <p:sldLayoutIdLst>
    <p:sldLayoutId id="2147483685"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658571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Lst>
  <p:hf hdr="0" ftr="0" dt="0"/>
  <p:txStyles>
    <p:titleStyle>
      <a:lvl1pPr algn="l" defTabSz="685800" rtl="0" eaLnBrk="1" latinLnBrk="0" hangingPunct="1">
        <a:lnSpc>
          <a:spcPct val="90000"/>
        </a:lnSpc>
        <a:spcBef>
          <a:spcPct val="0"/>
        </a:spcBef>
        <a:buNone/>
        <a:defRPr sz="3300" kern="1200">
          <a:solidFill>
            <a:schemeClr val="accent1"/>
          </a:solidFill>
          <a:latin typeface="Georgia" panose="02040502050405020303" pitchFamily="18"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11/7/2025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643855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accent1"/>
              </a:buClr>
              <a:buSzPts val="4400"/>
              <a:buFont typeface="Georgia"/>
              <a:buNone/>
              <a:defRPr sz="4400" b="0" i="0" u="none" strike="noStrike" cap="none">
                <a:solidFill>
                  <a:schemeClr val="accent1"/>
                </a:solidFill>
                <a:latin typeface="Georgia"/>
                <a:ea typeface="Georgia"/>
                <a:cs typeface="Georgia"/>
                <a:sym typeface="Georgi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r>
              <a:rPr lang="en-US">
                <a:latin typeface="+mn-lt"/>
              </a:rPr>
              <a:t>Insert text</a:t>
            </a:r>
            <a:endParaRPr/>
          </a:p>
        </p:txBody>
      </p:sp>
      <p:sp>
        <p:nvSpPr>
          <p:cNvPr id="8" name="Google Shape;8;p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 name="Google Shape;9;p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0" name="Google Shape;10;p1"/>
          <p:cNvPicPr preferRelativeResize="0"/>
          <p:nvPr/>
        </p:nvPicPr>
        <p:blipFill rotWithShape="1">
          <a:blip r:embed="rId10">
            <a:alphaModFix/>
          </a:blip>
          <a:srcRect/>
          <a:stretch/>
        </p:blipFill>
        <p:spPr>
          <a:xfrm>
            <a:off x="147145" y="6237485"/>
            <a:ext cx="1492467" cy="502600"/>
          </a:xfrm>
          <a:prstGeom prst="rect">
            <a:avLst/>
          </a:prstGeom>
          <a:noFill/>
          <a:ln>
            <a:noFill/>
          </a:ln>
        </p:spPr>
      </p:pic>
    </p:spTree>
    <p:extLst>
      <p:ext uri="{BB962C8B-B14F-4D97-AF65-F5344CB8AC3E}">
        <p14:creationId xmlns:p14="http://schemas.microsoft.com/office/powerpoint/2010/main" val="2023323001"/>
      </p:ext>
    </p:extLst>
  </p:cSld>
  <p:clrMap bg1="lt1" tx1="dk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E1F44"/>
          </a:solidFill>
        </p:spPr>
        <p:txBody>
          <a:bodyPr wrap="square" lIns="0" tIns="0" rIns="0" bIns="0" rtlCol="0"/>
          <a:lstStyle/>
          <a:p>
            <a:endParaRPr/>
          </a:p>
        </p:txBody>
      </p:sp>
      <p:pic>
        <p:nvPicPr>
          <p:cNvPr id="17" name="bg object 17"/>
          <p:cNvPicPr/>
          <p:nvPr/>
        </p:nvPicPr>
        <p:blipFill>
          <a:blip r:embed="rId7" cstate="print"/>
          <a:stretch>
            <a:fillRect/>
          </a:stretch>
        </p:blipFill>
        <p:spPr>
          <a:xfrm>
            <a:off x="0" y="0"/>
            <a:ext cx="12191999" cy="1171575"/>
          </a:xfrm>
          <a:prstGeom prst="rect">
            <a:avLst/>
          </a:prstGeom>
        </p:spPr>
      </p:pic>
      <p:sp>
        <p:nvSpPr>
          <p:cNvPr id="18" name="bg object 18"/>
          <p:cNvSpPr/>
          <p:nvPr/>
        </p:nvSpPr>
        <p:spPr>
          <a:xfrm>
            <a:off x="4763" y="1179575"/>
            <a:ext cx="12187555" cy="12700"/>
          </a:xfrm>
          <a:custGeom>
            <a:avLst/>
            <a:gdLst/>
            <a:ahLst/>
            <a:cxnLst/>
            <a:rect l="l" t="t" r="r" b="b"/>
            <a:pathLst>
              <a:path w="12187555" h="12700">
                <a:moveTo>
                  <a:pt x="12187236" y="0"/>
                </a:moveTo>
                <a:lnTo>
                  <a:pt x="0" y="0"/>
                </a:lnTo>
                <a:lnTo>
                  <a:pt x="0" y="12700"/>
                </a:lnTo>
                <a:lnTo>
                  <a:pt x="12187236" y="12700"/>
                </a:lnTo>
                <a:lnTo>
                  <a:pt x="12187236" y="0"/>
                </a:lnTo>
                <a:close/>
              </a:path>
            </a:pathLst>
          </a:custGeom>
          <a:solidFill>
            <a:srgbClr val="FFB71B"/>
          </a:solidFill>
        </p:spPr>
        <p:txBody>
          <a:bodyPr wrap="square" lIns="0" tIns="0" rIns="0" bIns="0" rtlCol="0"/>
          <a:lstStyle/>
          <a:p>
            <a:endParaRPr/>
          </a:p>
        </p:txBody>
      </p:sp>
      <p:sp>
        <p:nvSpPr>
          <p:cNvPr id="2" name="Holder 2"/>
          <p:cNvSpPr>
            <a:spLocks noGrp="1"/>
          </p:cNvSpPr>
          <p:nvPr>
            <p:ph type="title"/>
          </p:nvPr>
        </p:nvSpPr>
        <p:spPr>
          <a:xfrm>
            <a:off x="733107" y="1223327"/>
            <a:ext cx="10805795" cy="1094105"/>
          </a:xfrm>
          <a:prstGeom prst="rect">
            <a:avLst/>
          </a:prstGeom>
        </p:spPr>
        <p:txBody>
          <a:bodyPr wrap="square" lIns="0" tIns="0" rIns="0" bIns="0">
            <a:spAutoFit/>
          </a:bodyPr>
          <a:lstStyle>
            <a:lvl1pPr>
              <a:defRPr sz="2400" b="0" i="0">
                <a:solidFill>
                  <a:schemeClr val="bg1"/>
                </a:solidFill>
                <a:latin typeface="Calibri"/>
                <a:cs typeface="Calibri"/>
              </a:defRPr>
            </a:lvl1pPr>
          </a:lstStyle>
          <a:p>
            <a:endParaRPr/>
          </a:p>
        </p:txBody>
      </p:sp>
      <p:sp>
        <p:nvSpPr>
          <p:cNvPr id="3" name="Holder 3"/>
          <p:cNvSpPr>
            <a:spLocks noGrp="1"/>
          </p:cNvSpPr>
          <p:nvPr>
            <p:ph type="body" idx="1"/>
          </p:nvPr>
        </p:nvSpPr>
        <p:spPr>
          <a:xfrm>
            <a:off x="1081087" y="1358582"/>
            <a:ext cx="10568305" cy="3972560"/>
          </a:xfrm>
          <a:prstGeom prst="rect">
            <a:avLst/>
          </a:prstGeom>
        </p:spPr>
        <p:txBody>
          <a:bodyPr wrap="square" lIns="0" tIns="0" rIns="0" bIns="0">
            <a:spAutoFit/>
          </a:bodyPr>
          <a:lstStyle>
            <a:lvl1pPr>
              <a:defRPr sz="2400" b="0" i="0">
                <a:solidFill>
                  <a:schemeClr val="bg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11/7/2025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5305568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hyperlink" Target="https://technologyinitiatives.uncg.edu/"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hyperlink" Target="https://workshops.uncg.edu/"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49.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3" Type="http://schemas.openxmlformats.org/officeDocument/2006/relationships/hyperlink" Target="https://hrs.uncg.edu/"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40.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hyperlink" Target="https://www.shpnc.gov/employee-benefits/lantern-surgery-benefit" TargetMode="External"/><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2" Type="http://schemas.openxmlformats.org/officeDocument/2006/relationships/hyperlink" Target="https://www.legalplans.com/" TargetMode="External"/><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hyperlink" Target="https://facultysenate.uncg.edu/"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4.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5.xml"/><Relationship Id="rId6" Type="http://schemas.openxmlformats.org/officeDocument/2006/relationships/image" Target="../media/image28.png"/><Relationship Id="rId5" Type="http://schemas.openxmlformats.org/officeDocument/2006/relationships/hyperlink" Target="https://soe.uncg.edu/ced/vacc-clinic/" TargetMode="External"/><Relationship Id="rId4" Type="http://schemas.openxmlformats.org/officeDocument/2006/relationships/hyperlink" Target="mailto:cedclini@uncg.edu"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0.PNG"/><Relationship Id="rId7" Type="http://schemas.openxmlformats.org/officeDocument/2006/relationships/diagramColors" Target="../diagrams/colors1.xml"/><Relationship Id="rId2" Type="http://schemas.openxmlformats.org/officeDocument/2006/relationships/notesSlide" Target="../notesSlides/notesSlide20.xml"/><Relationship Id="rId1" Type="http://schemas.openxmlformats.org/officeDocument/2006/relationships/slideLayout" Target="../slideLayouts/slideLayout2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4.png"/><Relationship Id="rId7" Type="http://schemas.openxmlformats.org/officeDocument/2006/relationships/diagramQuickStyle" Target="../diagrams/quickStyle2.xml"/><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35.png"/><Relationship Id="rId9" Type="http://schemas.microsoft.com/office/2007/relationships/diagramDrawing" Target="../diagrams/drawing2.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chart" Target="../charts/chart1.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0.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F2044"/>
        </a:solidFill>
        <a:effectLst/>
      </p:bgPr>
    </p:bg>
    <p:spTree>
      <p:nvGrpSpPr>
        <p:cNvPr id="1" name="Shape 134"/>
        <p:cNvGrpSpPr/>
        <p:nvPr/>
      </p:nvGrpSpPr>
      <p:grpSpPr>
        <a:xfrm>
          <a:off x="0" y="0"/>
          <a:ext cx="0" cy="0"/>
          <a:chOff x="0" y="0"/>
          <a:chExt cx="0" cy="0"/>
        </a:xfrm>
      </p:grpSpPr>
      <p:sp>
        <p:nvSpPr>
          <p:cNvPr id="2" name="Rectangle 1">
            <a:extLst>
              <a:ext uri="{FF2B5EF4-FFF2-40B4-BE49-F238E27FC236}">
                <a16:creationId xmlns:a16="http://schemas.microsoft.com/office/drawing/2014/main" id="{DD847575-5317-0D13-4998-82DB5C125D65}"/>
              </a:ext>
            </a:extLst>
          </p:cNvPr>
          <p:cNvSpPr/>
          <p:nvPr/>
        </p:nvSpPr>
        <p:spPr>
          <a:xfrm>
            <a:off x="0" y="0"/>
            <a:ext cx="12192000" cy="6858000"/>
          </a:xfrm>
          <a:prstGeom prst="rect">
            <a:avLst/>
          </a:prstGeom>
          <a:solidFill>
            <a:srgbClr val="0F204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Google Shape;135;p26"/>
          <p:cNvSpPr txBox="1">
            <a:spLocks noGrp="1"/>
          </p:cNvSpPr>
          <p:nvPr>
            <p:ph type="ctrTitle"/>
          </p:nvPr>
        </p:nvSpPr>
        <p:spPr>
          <a:xfrm>
            <a:off x="2549609" y="1840933"/>
            <a:ext cx="7175200" cy="2972000"/>
          </a:xfrm>
          <a:prstGeom prst="rect">
            <a:avLst/>
          </a:prstGeom>
          <a:noFill/>
          <a:ln>
            <a:noFill/>
          </a:ln>
        </p:spPr>
        <p:txBody>
          <a:bodyPr spcFirstLastPara="1" wrap="square" lIns="91433" tIns="45700" rIns="91433" bIns="45700" anchor="b" anchorCtr="0">
            <a:noAutofit/>
          </a:bodyPr>
          <a:lstStyle/>
          <a:p>
            <a:pPr algn="l">
              <a:lnSpc>
                <a:spcPct val="90000"/>
              </a:lnSpc>
              <a:buClr>
                <a:srgbClr val="FDB71A"/>
              </a:buClr>
              <a:buSzPts val="13100"/>
            </a:pPr>
            <a:r>
              <a:rPr lang="en" sz="17466" b="1">
                <a:solidFill>
                  <a:srgbClr val="FDB71A"/>
                </a:solidFill>
                <a:latin typeface="Pluto Sans Heavy" panose="02000000000000000000" pitchFamily="50" charset="0"/>
              </a:rPr>
              <a:t>UNC</a:t>
            </a:r>
            <a:r>
              <a:rPr lang="en" sz="17466" b="1">
                <a:solidFill>
                  <a:schemeClr val="lt1"/>
                </a:solidFill>
                <a:latin typeface="Pluto Sans Heavy" panose="02000000000000000000" pitchFamily="50" charset="0"/>
              </a:rPr>
              <a:t>G</a:t>
            </a:r>
            <a:endParaRPr>
              <a:latin typeface="Pluto Sans Heavy" panose="02000000000000000000" pitchFamily="50" charset="0"/>
            </a:endParaRPr>
          </a:p>
        </p:txBody>
      </p:sp>
      <p:sp>
        <p:nvSpPr>
          <p:cNvPr id="136" name="Google Shape;136;p26"/>
          <p:cNvSpPr txBox="1">
            <a:spLocks noGrp="1"/>
          </p:cNvSpPr>
          <p:nvPr>
            <p:ph type="subTitle" idx="1"/>
          </p:nvPr>
        </p:nvSpPr>
        <p:spPr>
          <a:xfrm>
            <a:off x="4945844" y="4360969"/>
            <a:ext cx="4560705" cy="1864340"/>
          </a:xfrm>
          <a:prstGeom prst="rect">
            <a:avLst/>
          </a:prstGeom>
          <a:noFill/>
          <a:ln>
            <a:noFill/>
          </a:ln>
        </p:spPr>
        <p:txBody>
          <a:bodyPr spcFirstLastPara="1" wrap="square" lIns="91433" tIns="45700" rIns="91433" bIns="45700" anchor="t" anchorCtr="0">
            <a:normAutofit/>
          </a:bodyPr>
          <a:lstStyle/>
          <a:p>
            <a:pPr marL="0" indent="0" algn="r">
              <a:lnSpc>
                <a:spcPct val="120000"/>
              </a:lnSpc>
              <a:buClr>
                <a:schemeClr val="lt1"/>
              </a:buClr>
              <a:buSzPct val="100000"/>
            </a:pPr>
            <a:r>
              <a:rPr lang="en" sz="3200">
                <a:solidFill>
                  <a:schemeClr val="lt1"/>
                </a:solidFill>
                <a:latin typeface="Pluto Sans Heavy"/>
                <a:ea typeface="Georgia"/>
                <a:cs typeface="Georgia"/>
                <a:sym typeface="Georgia"/>
              </a:rPr>
              <a:t>STAFF SENATE</a:t>
            </a:r>
          </a:p>
          <a:p>
            <a:pPr marL="0" indent="0" algn="r">
              <a:lnSpc>
                <a:spcPct val="120000"/>
              </a:lnSpc>
              <a:buClr>
                <a:schemeClr val="lt1"/>
              </a:buClr>
              <a:buSzPct val="100000"/>
            </a:pPr>
            <a:r>
              <a:rPr lang="en" sz="3200">
                <a:solidFill>
                  <a:schemeClr val="lt1"/>
                </a:solidFill>
                <a:latin typeface="Pluto Sans Heavy"/>
                <a:ea typeface="Georgia"/>
                <a:cs typeface="Georgia"/>
                <a:sym typeface="Georgia"/>
              </a:rPr>
              <a:t>Full Body Meeting </a:t>
            </a:r>
            <a:endParaRPr lang="en" sz="3200">
              <a:solidFill>
                <a:schemeClr val="lt1"/>
              </a:solidFill>
              <a:latin typeface="Pluto Sans Heavy" panose="02000000000000000000" pitchFamily="50" charset="0"/>
              <a:ea typeface="Georgia"/>
              <a:cs typeface="Georgia"/>
            </a:endParaRPr>
          </a:p>
          <a:p>
            <a:pPr marL="0" indent="0" algn="r">
              <a:lnSpc>
                <a:spcPct val="120000"/>
              </a:lnSpc>
              <a:buClr>
                <a:schemeClr val="lt1"/>
              </a:buClr>
              <a:buSzPct val="100000"/>
            </a:pPr>
            <a:r>
              <a:rPr lang="en" sz="3200">
                <a:solidFill>
                  <a:schemeClr val="lt1"/>
                </a:solidFill>
                <a:latin typeface="Pluto Sans Heavy"/>
                <a:ea typeface="Georgia"/>
                <a:cs typeface="Georgia"/>
                <a:sym typeface="Georgia"/>
              </a:rPr>
              <a:t>November 6, 2025</a:t>
            </a:r>
            <a:endParaRPr sz="3200">
              <a:solidFill>
                <a:schemeClr val="lt1"/>
              </a:solidFill>
              <a:latin typeface="Pluto Sans Heavy"/>
              <a:ea typeface="Georgia"/>
              <a:cs typeface="Georgia"/>
              <a:sym typeface="Georgia"/>
            </a:endParaRPr>
          </a:p>
        </p:txBody>
      </p:sp>
      <p:sp>
        <p:nvSpPr>
          <p:cNvPr id="137" name="Google Shape;137;p26"/>
          <p:cNvSpPr txBox="1"/>
          <p:nvPr/>
        </p:nvSpPr>
        <p:spPr>
          <a:xfrm>
            <a:off x="2677301" y="1756675"/>
            <a:ext cx="4060000" cy="646290"/>
          </a:xfrm>
          <a:prstGeom prst="rect">
            <a:avLst/>
          </a:prstGeom>
          <a:noFill/>
          <a:ln>
            <a:noFill/>
          </a:ln>
        </p:spPr>
        <p:txBody>
          <a:bodyPr spcFirstLastPara="1" wrap="square" lIns="91433" tIns="45700" rIns="91433" bIns="45700" anchor="t" anchorCtr="0">
            <a:spAutoFit/>
          </a:bodyPr>
          <a:lstStyle/>
          <a:p>
            <a:pPr defTabSz="1219170">
              <a:buClr>
                <a:srgbClr val="000000"/>
              </a:buClr>
            </a:pPr>
            <a:r>
              <a:rPr lang="en" sz="3600" kern="0">
                <a:solidFill>
                  <a:srgbClr val="FFFFFF"/>
                </a:solidFill>
                <a:latin typeface="Pluto Sans Heavy"/>
                <a:ea typeface="Georgia"/>
                <a:cs typeface="Georgia"/>
                <a:sym typeface="Georgia"/>
              </a:rPr>
              <a:t>2025-2026</a:t>
            </a:r>
            <a:endParaRPr sz="1467" kern="0">
              <a:solidFill>
                <a:srgbClr val="000000"/>
              </a:solidFill>
              <a:latin typeface="Pluto Sans Heavy" panose="02000000000000000000" pitchFamily="50" charset="0"/>
              <a:ea typeface="Georgia"/>
              <a:cs typeface="Georgia"/>
              <a:sym typeface="Georgi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rgbClr val="122347"/>
        </a:solidFill>
        <a:effectLst/>
      </p:bgPr>
    </p:bg>
    <p:spTree>
      <p:nvGrpSpPr>
        <p:cNvPr id="1" name="Shape 147">
          <a:extLst>
            <a:ext uri="{FF2B5EF4-FFF2-40B4-BE49-F238E27FC236}">
              <a16:creationId xmlns:a16="http://schemas.microsoft.com/office/drawing/2014/main" id="{9CD01204-714B-D5F4-8025-FA4CB6ECBB35}"/>
            </a:ext>
          </a:extLst>
        </p:cNvPr>
        <p:cNvGrpSpPr/>
        <p:nvPr/>
      </p:nvGrpSpPr>
      <p:grpSpPr>
        <a:xfrm>
          <a:off x="0" y="0"/>
          <a:ext cx="0" cy="0"/>
          <a:chOff x="0" y="0"/>
          <a:chExt cx="0" cy="0"/>
        </a:xfrm>
      </p:grpSpPr>
      <p:sp>
        <p:nvSpPr>
          <p:cNvPr id="6" name="Google Shape;148;p28">
            <a:extLst>
              <a:ext uri="{FF2B5EF4-FFF2-40B4-BE49-F238E27FC236}">
                <a16:creationId xmlns:a16="http://schemas.microsoft.com/office/drawing/2014/main" id="{457965AA-C5F3-3040-F8A2-22745A7D824B}"/>
              </a:ext>
            </a:extLst>
          </p:cNvPr>
          <p:cNvSpPr txBox="1">
            <a:spLocks noGrp="1"/>
          </p:cNvSpPr>
          <p:nvPr>
            <p:ph type="title"/>
          </p:nvPr>
        </p:nvSpPr>
        <p:spPr>
          <a:xfrm>
            <a:off x="6994584" y="5447066"/>
            <a:ext cx="4772966" cy="1250634"/>
          </a:xfrm>
          <a:prstGeom prst="rect">
            <a:avLst/>
          </a:prstGeom>
          <a:noFill/>
          <a:ln>
            <a:noFill/>
          </a:ln>
        </p:spPr>
        <p:txBody>
          <a:bodyPr spcFirstLastPara="1" wrap="square" lIns="91433" tIns="45700" rIns="91433" bIns="45700" anchor="ctr" anchorCtr="0">
            <a:normAutofit/>
          </a:bodyPr>
          <a:lstStyle/>
          <a:p>
            <a:pPr>
              <a:lnSpc>
                <a:spcPct val="100000"/>
              </a:lnSpc>
              <a:buClr>
                <a:srgbClr val="FDB71A"/>
              </a:buClr>
              <a:buSzPts val="3300"/>
            </a:pPr>
            <a:r>
              <a:rPr lang="en" sz="2400" b="1" err="1">
                <a:solidFill>
                  <a:schemeClr val="lt1"/>
                </a:solidFill>
                <a:latin typeface="Pluto Sans Heavy"/>
                <a:ea typeface="Georgia"/>
                <a:cs typeface="Georgia"/>
                <a:sym typeface="Georgia"/>
              </a:rPr>
              <a:t>Waiyi</a:t>
            </a:r>
            <a:r>
              <a:rPr lang="en" sz="2400" b="1">
                <a:solidFill>
                  <a:schemeClr val="lt1"/>
                </a:solidFill>
                <a:latin typeface="Pluto Sans Heavy"/>
                <a:ea typeface="Georgia"/>
                <a:cs typeface="Georgia"/>
                <a:sym typeface="Georgia"/>
              </a:rPr>
              <a:t> Tse</a:t>
            </a:r>
            <a:br>
              <a:rPr lang="en" sz="2400" b="1">
                <a:latin typeface="Pluto Sans Heavy" panose="02000000000000000000" pitchFamily="50" charset="0"/>
                <a:ea typeface="Georgia"/>
                <a:cs typeface="Georgia"/>
              </a:rPr>
            </a:br>
            <a:r>
              <a:rPr lang="en" sz="2400" b="1">
                <a:solidFill>
                  <a:srgbClr val="FDB71A"/>
                </a:solidFill>
                <a:latin typeface="Pluto Sans Heavy"/>
                <a:ea typeface="Georgia"/>
                <a:cs typeface="Georgia"/>
                <a:sym typeface="Georgia"/>
              </a:rPr>
              <a:t>C</a:t>
            </a:r>
            <a:r>
              <a:rPr lang="en-US" sz="2400" b="1">
                <a:solidFill>
                  <a:srgbClr val="FDB71A"/>
                </a:solidFill>
                <a:latin typeface="Pluto Sans Heavy"/>
                <a:ea typeface="Georgia"/>
                <a:cs typeface="Georgia"/>
                <a:sym typeface="Georgia"/>
              </a:rPr>
              <a:t>h</a:t>
            </a:r>
            <a:r>
              <a:rPr lang="en" sz="2400" b="1" err="1">
                <a:solidFill>
                  <a:srgbClr val="FDB71A"/>
                </a:solidFill>
                <a:latin typeface="Pluto Sans Heavy"/>
                <a:ea typeface="Georgia"/>
                <a:cs typeface="Georgia"/>
                <a:sym typeface="Georgia"/>
              </a:rPr>
              <a:t>ief</a:t>
            </a:r>
            <a:r>
              <a:rPr lang="en" sz="2400" b="1">
                <a:solidFill>
                  <a:srgbClr val="FDB71A"/>
                </a:solidFill>
                <a:latin typeface="Pluto Sans Heavy"/>
                <a:ea typeface="Georgia"/>
                <a:cs typeface="Georgia"/>
                <a:sym typeface="Georgia"/>
              </a:rPr>
              <a:t> of Staff, </a:t>
            </a:r>
            <a:br>
              <a:rPr lang="en" sz="2400" b="1">
                <a:solidFill>
                  <a:srgbClr val="FDB71A"/>
                </a:solidFill>
                <a:latin typeface="Pluto Sans Heavy"/>
                <a:ea typeface="Georgia"/>
                <a:cs typeface="Georgia"/>
                <a:sym typeface="Georgia"/>
              </a:rPr>
            </a:br>
            <a:r>
              <a:rPr lang="en" sz="2400" b="1">
                <a:solidFill>
                  <a:srgbClr val="FDB71A"/>
                </a:solidFill>
                <a:latin typeface="Pluto Sans Heavy"/>
                <a:ea typeface="Georgia"/>
                <a:cs typeface="Georgia"/>
                <a:sym typeface="Georgia"/>
              </a:rPr>
              <a:t>Office of the Chancellor</a:t>
            </a:r>
            <a:endParaRPr lang="en-US" sz="2400">
              <a:solidFill>
                <a:schemeClr val="lt1"/>
              </a:solidFill>
              <a:latin typeface="Pluto Sans Heavy"/>
              <a:ea typeface="Georgia"/>
              <a:cs typeface="Georgia"/>
            </a:endParaRPr>
          </a:p>
        </p:txBody>
      </p:sp>
      <p:sp>
        <p:nvSpPr>
          <p:cNvPr id="7" name="Text Placeholder 1">
            <a:extLst>
              <a:ext uri="{FF2B5EF4-FFF2-40B4-BE49-F238E27FC236}">
                <a16:creationId xmlns:a16="http://schemas.microsoft.com/office/drawing/2014/main" id="{0F8A4797-A555-ED99-0E92-31736AF178E0}"/>
              </a:ext>
            </a:extLst>
          </p:cNvPr>
          <p:cNvSpPr>
            <a:spLocks noGrp="1"/>
          </p:cNvSpPr>
          <p:nvPr>
            <p:ph type="body" idx="1"/>
          </p:nvPr>
        </p:nvSpPr>
        <p:spPr>
          <a:xfrm>
            <a:off x="1138798" y="1825626"/>
            <a:ext cx="4738372" cy="3058625"/>
          </a:xfrm>
        </p:spPr>
        <p:txBody>
          <a:bodyPr/>
          <a:lstStyle/>
          <a:p>
            <a:pPr marL="186055" indent="0">
              <a:buClr>
                <a:schemeClr val="bg1"/>
              </a:buClr>
              <a:buNone/>
            </a:pPr>
            <a:endParaRPr lang="en-US" sz="3200" b="1">
              <a:solidFill>
                <a:schemeClr val="lt1"/>
              </a:solidFill>
              <a:latin typeface="Pluto Sans Heavy" panose="02000000000000000000" pitchFamily="50" charset="0"/>
              <a:ea typeface="Georgia"/>
              <a:cs typeface="Georgia"/>
            </a:endParaRPr>
          </a:p>
        </p:txBody>
      </p:sp>
      <p:pic>
        <p:nvPicPr>
          <p:cNvPr id="3" name="Picture 2" descr="A person in a black jacket&#10;&#10;Description automatically generated">
            <a:extLst>
              <a:ext uri="{FF2B5EF4-FFF2-40B4-BE49-F238E27FC236}">
                <a16:creationId xmlns:a16="http://schemas.microsoft.com/office/drawing/2014/main" id="{376A375D-875B-C035-E364-AB48C4952DFA}"/>
              </a:ext>
            </a:extLst>
          </p:cNvPr>
          <p:cNvPicPr>
            <a:picLocks noChangeAspect="1"/>
          </p:cNvPicPr>
          <p:nvPr/>
        </p:nvPicPr>
        <p:blipFill>
          <a:blip r:embed="rId3"/>
          <a:stretch>
            <a:fillRect/>
          </a:stretch>
        </p:blipFill>
        <p:spPr>
          <a:xfrm>
            <a:off x="7007813" y="1367739"/>
            <a:ext cx="2705100" cy="4076700"/>
          </a:xfrm>
          <a:prstGeom prst="rect">
            <a:avLst/>
          </a:prstGeom>
        </p:spPr>
      </p:pic>
      <p:sp>
        <p:nvSpPr>
          <p:cNvPr id="4" name="TextBox 3">
            <a:extLst>
              <a:ext uri="{FF2B5EF4-FFF2-40B4-BE49-F238E27FC236}">
                <a16:creationId xmlns:a16="http://schemas.microsoft.com/office/drawing/2014/main" id="{80E88D50-86FA-6387-2B96-EB4F22154775}"/>
              </a:ext>
            </a:extLst>
          </p:cNvPr>
          <p:cNvSpPr txBox="1"/>
          <p:nvPr/>
        </p:nvSpPr>
        <p:spPr>
          <a:xfrm>
            <a:off x="4075289" y="368771"/>
            <a:ext cx="787964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a:solidFill>
                  <a:srgbClr val="FFB71B"/>
                </a:solidFill>
                <a:latin typeface="Calibri"/>
                <a:cs typeface="Calibri"/>
              </a:rPr>
              <a:t>Chancellor's Update</a:t>
            </a:r>
            <a:endParaRPr lang="en-US"/>
          </a:p>
        </p:txBody>
      </p:sp>
    </p:spTree>
    <p:extLst>
      <p:ext uri="{BB962C8B-B14F-4D97-AF65-F5344CB8AC3E}">
        <p14:creationId xmlns:p14="http://schemas.microsoft.com/office/powerpoint/2010/main" val="2989422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p:cNvGrpSpPr/>
        <p:nvPr/>
      </p:nvGrpSpPr>
      <p:grpSpPr>
        <a:xfrm>
          <a:off x="0" y="0"/>
          <a:ext cx="0" cy="0"/>
          <a:chOff x="0" y="0"/>
          <a:chExt cx="0" cy="0"/>
        </a:xfrm>
      </p:grpSpPr>
      <p:sp>
        <p:nvSpPr>
          <p:cNvPr id="4" name="Google Shape;148;p28">
            <a:extLst>
              <a:ext uri="{FF2B5EF4-FFF2-40B4-BE49-F238E27FC236}">
                <a16:creationId xmlns:a16="http://schemas.microsoft.com/office/drawing/2014/main" id="{2213DB69-1B8E-9990-68A8-E1409EE94306}"/>
              </a:ext>
            </a:extLst>
          </p:cNvPr>
          <p:cNvSpPr txBox="1">
            <a:spLocks/>
          </p:cNvSpPr>
          <p:nvPr/>
        </p:nvSpPr>
        <p:spPr>
          <a:xfrm>
            <a:off x="7049198" y="4884251"/>
            <a:ext cx="4711178" cy="1803213"/>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defTabSz="1219170">
              <a:lnSpc>
                <a:spcPct val="100000"/>
              </a:lnSpc>
              <a:buClr>
                <a:srgbClr val="000000"/>
              </a:buClr>
              <a:defRPr/>
            </a:pPr>
            <a:r>
              <a:rPr lang="en-US" sz="2400" b="1" kern="0">
                <a:solidFill>
                  <a:srgbClr val="FFFFFF"/>
                </a:solidFill>
                <a:latin typeface="Pluto Sans Heavy"/>
                <a:ea typeface="Georgia"/>
                <a:cs typeface="Georgia"/>
                <a:sym typeface="Georgia"/>
              </a:rPr>
              <a:t>Todd Sutton</a:t>
            </a:r>
            <a:endParaRPr lang="en-US" sz="2400" kern="0">
              <a:solidFill>
                <a:srgbClr val="FFFFFF"/>
              </a:solidFill>
              <a:latin typeface="Pluto Sans Heavy"/>
              <a:ea typeface="Georgia"/>
              <a:cs typeface="Georgia"/>
            </a:endParaRPr>
          </a:p>
          <a:p>
            <a:pPr defTabSz="1219170">
              <a:lnSpc>
                <a:spcPct val="100000"/>
              </a:lnSpc>
              <a:buClr>
                <a:srgbClr val="000000"/>
              </a:buClr>
              <a:defRPr/>
            </a:pPr>
            <a:r>
              <a:rPr lang="en-US" sz="2400" b="1" kern="0">
                <a:solidFill>
                  <a:srgbClr val="FDB71A"/>
                </a:solidFill>
                <a:latin typeface="Pluto Sans Heavy"/>
                <a:ea typeface="Georgia"/>
                <a:cs typeface="Georgia"/>
                <a:sym typeface="Georgia"/>
              </a:rPr>
              <a:t>Associate Vice Chancellor for Learning Technology and Customer Success</a:t>
            </a:r>
            <a:endParaRPr lang="en-US" sz="2400" b="1" kern="0">
              <a:solidFill>
                <a:srgbClr val="FDB71A"/>
              </a:solidFill>
              <a:latin typeface="Pluto Sans Heavy"/>
              <a:ea typeface="Georgia"/>
              <a:cs typeface="Georgia"/>
            </a:endParaRPr>
          </a:p>
        </p:txBody>
      </p:sp>
      <p:sp>
        <p:nvSpPr>
          <p:cNvPr id="7" name="Text Placeholder 1">
            <a:extLst>
              <a:ext uri="{FF2B5EF4-FFF2-40B4-BE49-F238E27FC236}">
                <a16:creationId xmlns:a16="http://schemas.microsoft.com/office/drawing/2014/main" id="{D4EC56EC-A247-1CD1-BA1A-29402F073179}"/>
              </a:ext>
            </a:extLst>
          </p:cNvPr>
          <p:cNvSpPr>
            <a:spLocks noGrp="1"/>
          </p:cNvSpPr>
          <p:nvPr>
            <p:ph type="body" idx="1"/>
          </p:nvPr>
        </p:nvSpPr>
        <p:spPr>
          <a:xfrm>
            <a:off x="899130" y="1701052"/>
            <a:ext cx="5609381" cy="3183200"/>
          </a:xfrm>
        </p:spPr>
        <p:txBody>
          <a:bodyPr spcFirstLastPara="1" wrap="square" lIns="68575" tIns="34275" rIns="68575" bIns="34275" anchor="ctr" anchorCtr="0">
            <a:normAutofit/>
          </a:bodyPr>
          <a:lstStyle/>
          <a:p>
            <a:pPr marL="643255" indent="-457200">
              <a:lnSpc>
                <a:spcPct val="100000"/>
              </a:lnSpc>
              <a:buClr>
                <a:srgbClr val="FFFFFF"/>
              </a:buClr>
            </a:pPr>
            <a:r>
              <a:rPr lang="en-US" sz="2800">
                <a:solidFill>
                  <a:schemeClr val="lt1"/>
                </a:solidFill>
                <a:latin typeface="Sofia Pro Regular"/>
                <a:hlinkClick r:id="rId3">
                  <a:extLst>
                    <a:ext uri="{A12FA001-AC4F-418D-AE19-62706E023703}">
                      <ahyp:hlinkClr xmlns:ahyp="http://schemas.microsoft.com/office/drawing/2018/hyperlinkcolor" val="tx"/>
                    </a:ext>
                  </a:extLst>
                </a:hlinkClick>
              </a:rPr>
              <a:t>Technology Initiatives</a:t>
            </a:r>
            <a:r>
              <a:rPr lang="en-US" sz="2800">
                <a:solidFill>
                  <a:schemeClr val="lt1"/>
                </a:solidFill>
                <a:latin typeface="Sofia Pro Regular"/>
              </a:rPr>
              <a:t>  </a:t>
            </a:r>
          </a:p>
          <a:p>
            <a:pPr marL="643255" indent="-457200">
              <a:lnSpc>
                <a:spcPct val="100000"/>
              </a:lnSpc>
              <a:buClr>
                <a:srgbClr val="FFFFFF"/>
              </a:buClr>
            </a:pPr>
            <a:endParaRPr lang="en-US" sz="2800">
              <a:solidFill>
                <a:schemeClr val="lt1"/>
              </a:solidFill>
              <a:latin typeface="Sofia Pro Regular"/>
            </a:endParaRPr>
          </a:p>
          <a:p>
            <a:pPr marL="643255" indent="-457200">
              <a:lnSpc>
                <a:spcPct val="100000"/>
              </a:lnSpc>
              <a:buClr>
                <a:srgbClr val="FFFFFF"/>
              </a:buClr>
            </a:pPr>
            <a:r>
              <a:rPr lang="en-US" sz="2800">
                <a:solidFill>
                  <a:schemeClr val="bg1"/>
                </a:solidFill>
                <a:latin typeface="Sofia Pro Regular"/>
                <a:hlinkClick r:id="rId4">
                  <a:extLst>
                    <a:ext uri="{A12FA001-AC4F-418D-AE19-62706E023703}">
                      <ahyp:hlinkClr xmlns:ahyp="http://schemas.microsoft.com/office/drawing/2018/hyperlinkcolor" val="tx"/>
                    </a:ext>
                  </a:extLst>
                </a:hlinkClick>
              </a:rPr>
              <a:t>Workshops </a:t>
            </a:r>
            <a:endParaRPr lang="en-US" sz="2800">
              <a:solidFill>
                <a:schemeClr val="bg1"/>
              </a:solidFill>
              <a:latin typeface="Pluto Sans Heavy"/>
            </a:endParaRPr>
          </a:p>
          <a:p>
            <a:pPr marL="608965" indent="-422910">
              <a:lnSpc>
                <a:spcPct val="100000"/>
              </a:lnSpc>
            </a:pPr>
            <a:endParaRPr lang="en-US" sz="4000" b="1">
              <a:solidFill>
                <a:schemeClr val="lt1"/>
              </a:solidFill>
              <a:latin typeface="Pluto Sans Heavy" panose="02000000000000000000" pitchFamily="50" charset="0"/>
              <a:ea typeface="Georgia"/>
            </a:endParaRPr>
          </a:p>
        </p:txBody>
      </p:sp>
      <p:pic>
        <p:nvPicPr>
          <p:cNvPr id="2" name="Picture 1" descr="Committee Membership | Learning Technology Advisory Committee">
            <a:extLst>
              <a:ext uri="{FF2B5EF4-FFF2-40B4-BE49-F238E27FC236}">
                <a16:creationId xmlns:a16="http://schemas.microsoft.com/office/drawing/2014/main" id="{9316A892-7A7C-F562-5092-35FB86D3A778}"/>
              </a:ext>
            </a:extLst>
          </p:cNvPr>
          <p:cNvPicPr>
            <a:picLocks noChangeAspect="1"/>
          </p:cNvPicPr>
          <p:nvPr/>
        </p:nvPicPr>
        <p:blipFill>
          <a:blip r:embed="rId5"/>
          <a:stretch>
            <a:fillRect/>
          </a:stretch>
        </p:blipFill>
        <p:spPr>
          <a:xfrm>
            <a:off x="7052918" y="1554277"/>
            <a:ext cx="3324068" cy="3329975"/>
          </a:xfrm>
          <a:prstGeom prst="rect">
            <a:avLst/>
          </a:prstGeom>
        </p:spPr>
      </p:pic>
      <p:sp>
        <p:nvSpPr>
          <p:cNvPr id="5" name="Title 4">
            <a:extLst>
              <a:ext uri="{FF2B5EF4-FFF2-40B4-BE49-F238E27FC236}">
                <a16:creationId xmlns:a16="http://schemas.microsoft.com/office/drawing/2014/main" id="{C1E3693E-1F74-B04F-6B33-C7B0871961D6}"/>
              </a:ext>
            </a:extLst>
          </p:cNvPr>
          <p:cNvSpPr txBox="1">
            <a:spLocks noGrp="1"/>
          </p:cNvSpPr>
          <p:nvPr>
            <p:ph type="title" idx="4294967295"/>
          </p:nvPr>
        </p:nvSpPr>
        <p:spPr>
          <a:xfrm>
            <a:off x="4075289" y="368771"/>
            <a:ext cx="7879644"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B71B"/>
                </a:solidFill>
                <a:effectLst/>
                <a:uLnTx/>
                <a:uFillTx/>
                <a:latin typeface="Calibri"/>
                <a:ea typeface="+mn-ea"/>
                <a:cs typeface="Calibri"/>
              </a:rPr>
              <a:t>Information Technology Service Update</a:t>
            </a:r>
            <a:endParaRPr kumimoji="0" lang="en-US" sz="3600" b="0" i="0" u="none" strike="noStrike" kern="1200" cap="none" spc="0" normalizeH="0" baseline="0" noProof="0">
              <a:ln>
                <a:noFill/>
              </a:ln>
              <a:solidFill>
                <a:schemeClr val="tx1"/>
              </a:solidFill>
              <a:effectLst/>
              <a:uLnTx/>
              <a:uFillTx/>
              <a:latin typeface="+mn-lt"/>
              <a:ea typeface="+mn-ea"/>
              <a:cs typeface="Arial"/>
            </a:endParaRPr>
          </a:p>
        </p:txBody>
      </p:sp>
    </p:spTree>
    <p:extLst>
      <p:ext uri="{BB962C8B-B14F-4D97-AF65-F5344CB8AC3E}">
        <p14:creationId xmlns:p14="http://schemas.microsoft.com/office/powerpoint/2010/main" val="1187509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2000" cy="6857999"/>
            </a:xfrm>
            <a:prstGeom prst="rect">
              <a:avLst/>
            </a:prstGeom>
          </p:spPr>
        </p:pic>
        <p:sp>
          <p:nvSpPr>
            <p:cNvPr id="4" name="object 4"/>
            <p:cNvSpPr/>
            <p:nvPr/>
          </p:nvSpPr>
          <p:spPr>
            <a:xfrm>
              <a:off x="0" y="0"/>
              <a:ext cx="12192000" cy="6858000"/>
            </a:xfrm>
            <a:custGeom>
              <a:avLst/>
              <a:gdLst/>
              <a:ahLst/>
              <a:cxnLst/>
              <a:rect l="l" t="t" r="r" b="b"/>
              <a:pathLst>
                <a:path w="12192000" h="6858000">
                  <a:moveTo>
                    <a:pt x="5261483" y="0"/>
                  </a:moveTo>
                  <a:lnTo>
                    <a:pt x="0" y="5234987"/>
                  </a:lnTo>
                  <a:lnTo>
                    <a:pt x="0" y="6858000"/>
                  </a:lnTo>
                  <a:lnTo>
                    <a:pt x="12191999" y="6858000"/>
                  </a:lnTo>
                  <a:lnTo>
                    <a:pt x="12192000" y="17399"/>
                  </a:lnTo>
                  <a:lnTo>
                    <a:pt x="5261483" y="0"/>
                  </a:lnTo>
                  <a:close/>
                </a:path>
              </a:pathLst>
            </a:custGeom>
            <a:solidFill>
              <a:srgbClr val="0E1F4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 name="object 5"/>
            <p:cNvPicPr/>
            <p:nvPr/>
          </p:nvPicPr>
          <p:blipFill>
            <a:blip r:embed="rId3" cstate="print"/>
            <a:stretch>
              <a:fillRect/>
            </a:stretch>
          </p:blipFill>
          <p:spPr>
            <a:xfrm>
              <a:off x="647700" y="5543550"/>
              <a:ext cx="2219325" cy="857250"/>
            </a:xfrm>
            <a:prstGeom prst="rect">
              <a:avLst/>
            </a:prstGeom>
          </p:spPr>
        </p:pic>
      </p:grpSp>
      <p:sp>
        <p:nvSpPr>
          <p:cNvPr id="6" name="object 6"/>
          <p:cNvSpPr txBox="1">
            <a:spLocks noGrp="1"/>
          </p:cNvSpPr>
          <p:nvPr>
            <p:ph type="title"/>
          </p:nvPr>
        </p:nvSpPr>
        <p:spPr>
          <a:xfrm>
            <a:off x="603250" y="529653"/>
            <a:ext cx="2946400" cy="878205"/>
          </a:xfrm>
          <a:prstGeom prst="rect">
            <a:avLst/>
          </a:prstGeom>
        </p:spPr>
        <p:txBody>
          <a:bodyPr vert="horz" wrap="square" lIns="0" tIns="5715" rIns="0" bIns="0" rtlCol="0">
            <a:spAutoFit/>
          </a:bodyPr>
          <a:lstStyle/>
          <a:p>
            <a:pPr marL="12700" marR="5080">
              <a:lnSpc>
                <a:spcPct val="102400"/>
              </a:lnSpc>
              <a:spcBef>
                <a:spcPts val="45"/>
              </a:spcBef>
            </a:pPr>
            <a:r>
              <a:rPr sz="2750" dirty="0">
                <a:latin typeface="Arial"/>
                <a:cs typeface="Arial"/>
              </a:rPr>
              <a:t>NOVEMBER</a:t>
            </a:r>
            <a:r>
              <a:rPr sz="2750" spc="155" dirty="0">
                <a:latin typeface="Arial"/>
                <a:cs typeface="Arial"/>
              </a:rPr>
              <a:t> </a:t>
            </a:r>
            <a:r>
              <a:rPr sz="2750" spc="-20" dirty="0">
                <a:latin typeface="Arial"/>
                <a:cs typeface="Arial"/>
              </a:rPr>
              <a:t>2025 </a:t>
            </a:r>
            <a:r>
              <a:rPr sz="2750" spc="-10" dirty="0">
                <a:latin typeface="Arial"/>
                <a:cs typeface="Arial"/>
              </a:rPr>
              <a:t>UPDATES</a:t>
            </a:r>
            <a:endParaRPr sz="2750">
              <a:latin typeface="Arial"/>
              <a:cs typeface="Arial"/>
            </a:endParaRPr>
          </a:p>
        </p:txBody>
      </p:sp>
      <p:sp>
        <p:nvSpPr>
          <p:cNvPr id="7" name="object 7"/>
          <p:cNvSpPr txBox="1"/>
          <p:nvPr/>
        </p:nvSpPr>
        <p:spPr>
          <a:xfrm>
            <a:off x="603250" y="1778571"/>
            <a:ext cx="4401185" cy="1378585"/>
          </a:xfrm>
          <a:prstGeom prst="rect">
            <a:avLst/>
          </a:prstGeom>
        </p:spPr>
        <p:txBody>
          <a:bodyPr vert="horz" wrap="square" lIns="0" tIns="10160" rIns="0" bIns="0" rtlCol="0">
            <a:spAutoFit/>
          </a:bodyPr>
          <a:lstStyle/>
          <a:p>
            <a:pPr marL="12700" marR="5080" lvl="0" indent="0" defTabSz="914400" eaLnBrk="1" fontAlgn="auto" latinLnBrk="0" hangingPunct="1">
              <a:lnSpc>
                <a:spcPct val="101000"/>
              </a:lnSpc>
              <a:spcBef>
                <a:spcPts val="80"/>
              </a:spcBef>
              <a:spcAft>
                <a:spcPts val="0"/>
              </a:spcAft>
              <a:buClrTx/>
              <a:buSzTx/>
              <a:buFontTx/>
              <a:buNone/>
              <a:tabLst/>
              <a:defRPr/>
            </a:pPr>
            <a:r>
              <a:rPr kumimoji="0" sz="4400" b="0" i="0" u="none" strike="noStrike" kern="0" cap="none" spc="-10" normalizeH="0" baseline="0" noProof="0" dirty="0">
                <a:ln>
                  <a:noFill/>
                </a:ln>
                <a:solidFill>
                  <a:srgbClr val="FFB71A"/>
                </a:solidFill>
                <a:effectLst/>
                <a:uLnTx/>
                <a:uFillTx/>
                <a:latin typeface="Arial Black"/>
                <a:cs typeface="Arial Black"/>
              </a:rPr>
              <a:t>TECHNOLOGY INITIATIVES</a:t>
            </a:r>
            <a:endParaRPr kumimoji="0" sz="4400" b="0" i="0" u="none" strike="noStrike" kern="0" cap="none" spc="0" normalizeH="0" baseline="0" noProof="0">
              <a:ln>
                <a:noFill/>
              </a:ln>
              <a:solidFill>
                <a:sysClr val="windowText" lastClr="000000"/>
              </a:solidFill>
              <a:effectLst/>
              <a:uLnTx/>
              <a:uFillTx/>
              <a:latin typeface="Arial Black"/>
              <a:cs typeface="Arial Black"/>
            </a:endParaRPr>
          </a:p>
        </p:txBody>
      </p:sp>
      <p:sp>
        <p:nvSpPr>
          <p:cNvPr id="8" name="object 8"/>
          <p:cNvSpPr txBox="1"/>
          <p:nvPr/>
        </p:nvSpPr>
        <p:spPr>
          <a:xfrm>
            <a:off x="603250" y="4258881"/>
            <a:ext cx="3525520" cy="8763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400" b="1" i="0" u="none" strike="noStrike" kern="0" cap="none" spc="-25" normalizeH="0" baseline="0" noProof="0" dirty="0">
                <a:ln>
                  <a:noFill/>
                </a:ln>
                <a:solidFill>
                  <a:srgbClr val="FFFFFF"/>
                </a:solidFill>
                <a:effectLst/>
                <a:uLnTx/>
                <a:uFillTx/>
                <a:latin typeface="Arial"/>
                <a:cs typeface="Arial"/>
              </a:rPr>
              <a:t>Todd</a:t>
            </a:r>
            <a:r>
              <a:rPr kumimoji="0" sz="2400" b="1" i="0" u="none" strike="noStrike" kern="0" cap="none" spc="-140" normalizeH="0" baseline="0" noProof="0" dirty="0">
                <a:ln>
                  <a:noFill/>
                </a:ln>
                <a:solidFill>
                  <a:srgbClr val="FFFFFF"/>
                </a:solidFill>
                <a:effectLst/>
                <a:uLnTx/>
                <a:uFillTx/>
                <a:latin typeface="Arial"/>
                <a:cs typeface="Arial"/>
              </a:rPr>
              <a:t> </a:t>
            </a:r>
            <a:r>
              <a:rPr kumimoji="0" sz="2400" b="1" i="0" u="none" strike="noStrike" kern="0" cap="none" spc="-10" normalizeH="0" baseline="0" noProof="0" dirty="0">
                <a:ln>
                  <a:noFill/>
                </a:ln>
                <a:solidFill>
                  <a:srgbClr val="FFFFFF"/>
                </a:solidFill>
                <a:effectLst/>
                <a:uLnTx/>
                <a:uFillTx/>
                <a:latin typeface="Arial"/>
                <a:cs typeface="Arial"/>
              </a:rPr>
              <a:t>Sutton</a:t>
            </a:r>
            <a:endParaRPr kumimoji="0" sz="2400" b="0" i="0" u="none" strike="noStrike" kern="0" cap="none" spc="0" normalizeH="0" baseline="0" noProof="0">
              <a:ln>
                <a:noFill/>
              </a:ln>
              <a:solidFill>
                <a:sysClr val="windowText" lastClr="000000"/>
              </a:solidFill>
              <a:effectLst/>
              <a:uLnTx/>
              <a:uFillTx/>
              <a:latin typeface="Arial"/>
              <a:cs typeface="Arial"/>
            </a:endParaRPr>
          </a:p>
          <a:p>
            <a:pPr marL="12700" marR="5080" lvl="0" indent="0" defTabSz="914400" eaLnBrk="1" fontAlgn="auto" latinLnBrk="0" hangingPunct="1">
              <a:lnSpc>
                <a:spcPct val="101000"/>
              </a:lnSpc>
              <a:spcBef>
                <a:spcPts val="55"/>
              </a:spcBef>
              <a:spcAft>
                <a:spcPts val="0"/>
              </a:spcAft>
              <a:buClrTx/>
              <a:buSzTx/>
              <a:buFontTx/>
              <a:buNone/>
              <a:tabLst/>
              <a:defRPr/>
            </a:pPr>
            <a:r>
              <a:rPr kumimoji="0" sz="1550" b="0" i="0" u="none" strike="noStrike" kern="0" cap="none" spc="0" normalizeH="0" baseline="0" noProof="0" dirty="0">
                <a:ln>
                  <a:noFill/>
                </a:ln>
                <a:solidFill>
                  <a:srgbClr val="FFFFFF"/>
                </a:solidFill>
                <a:effectLst/>
                <a:uLnTx/>
                <a:uFillTx/>
                <a:latin typeface="Arial"/>
                <a:cs typeface="Arial"/>
              </a:rPr>
              <a:t>Associate</a:t>
            </a:r>
            <a:r>
              <a:rPr kumimoji="0" sz="1550" b="0" i="0" u="none" strike="noStrike" kern="0" cap="none" spc="65" normalizeH="0" baseline="0" noProof="0" dirty="0">
                <a:ln>
                  <a:noFill/>
                </a:ln>
                <a:solidFill>
                  <a:srgbClr val="FFFFFF"/>
                </a:solidFill>
                <a:effectLst/>
                <a:uLnTx/>
                <a:uFillTx/>
                <a:latin typeface="Arial"/>
                <a:cs typeface="Arial"/>
              </a:rPr>
              <a:t> </a:t>
            </a:r>
            <a:r>
              <a:rPr kumimoji="0" sz="1550" b="0" i="0" u="none" strike="noStrike" kern="0" cap="none" spc="0" normalizeH="0" baseline="0" noProof="0" dirty="0">
                <a:ln>
                  <a:noFill/>
                </a:ln>
                <a:solidFill>
                  <a:srgbClr val="FFFFFF"/>
                </a:solidFill>
                <a:effectLst/>
                <a:uLnTx/>
                <a:uFillTx/>
                <a:latin typeface="Arial"/>
                <a:cs typeface="Arial"/>
              </a:rPr>
              <a:t>Vice</a:t>
            </a:r>
            <a:r>
              <a:rPr kumimoji="0" sz="1550" b="0" i="0" u="none" strike="noStrike" kern="0" cap="none" spc="150" normalizeH="0" baseline="0" noProof="0" dirty="0">
                <a:ln>
                  <a:noFill/>
                </a:ln>
                <a:solidFill>
                  <a:srgbClr val="FFFFFF"/>
                </a:solidFill>
                <a:effectLst/>
                <a:uLnTx/>
                <a:uFillTx/>
                <a:latin typeface="Arial"/>
                <a:cs typeface="Arial"/>
              </a:rPr>
              <a:t> </a:t>
            </a:r>
            <a:r>
              <a:rPr kumimoji="0" sz="1550" b="0" i="0" u="none" strike="noStrike" kern="0" cap="none" spc="0" normalizeH="0" baseline="0" noProof="0" dirty="0">
                <a:ln>
                  <a:noFill/>
                </a:ln>
                <a:solidFill>
                  <a:srgbClr val="FFFFFF"/>
                </a:solidFill>
                <a:effectLst/>
                <a:uLnTx/>
                <a:uFillTx/>
                <a:latin typeface="Arial"/>
                <a:cs typeface="Arial"/>
              </a:rPr>
              <a:t>Chancellor</a:t>
            </a:r>
            <a:r>
              <a:rPr kumimoji="0" sz="1550" b="0" i="0" u="none" strike="noStrike" kern="0" cap="none" spc="130" normalizeH="0" baseline="0" noProof="0" dirty="0">
                <a:ln>
                  <a:noFill/>
                </a:ln>
                <a:solidFill>
                  <a:srgbClr val="FFFFFF"/>
                </a:solidFill>
                <a:effectLst/>
                <a:uLnTx/>
                <a:uFillTx/>
                <a:latin typeface="Arial"/>
                <a:cs typeface="Arial"/>
              </a:rPr>
              <a:t> </a:t>
            </a:r>
            <a:r>
              <a:rPr kumimoji="0" sz="1550" b="0" i="0" u="none" strike="noStrike" kern="0" cap="none" spc="0" normalizeH="0" baseline="0" noProof="0" dirty="0">
                <a:ln>
                  <a:noFill/>
                </a:ln>
                <a:solidFill>
                  <a:srgbClr val="FFFFFF"/>
                </a:solidFill>
                <a:effectLst/>
                <a:uLnTx/>
                <a:uFillTx/>
                <a:latin typeface="Arial"/>
                <a:cs typeface="Arial"/>
              </a:rPr>
              <a:t>for</a:t>
            </a:r>
            <a:r>
              <a:rPr kumimoji="0" sz="1550" b="0" i="0" u="none" strike="noStrike" kern="0" cap="none" spc="130" normalizeH="0" baseline="0" noProof="0" dirty="0">
                <a:ln>
                  <a:noFill/>
                </a:ln>
                <a:solidFill>
                  <a:srgbClr val="FFFFFF"/>
                </a:solidFill>
                <a:effectLst/>
                <a:uLnTx/>
                <a:uFillTx/>
                <a:latin typeface="Arial"/>
                <a:cs typeface="Arial"/>
              </a:rPr>
              <a:t> </a:t>
            </a:r>
            <a:r>
              <a:rPr kumimoji="0" sz="1550" b="0" i="0" u="none" strike="noStrike" kern="0" cap="none" spc="-10" normalizeH="0" baseline="0" noProof="0" dirty="0">
                <a:ln>
                  <a:noFill/>
                </a:ln>
                <a:solidFill>
                  <a:srgbClr val="FFFFFF"/>
                </a:solidFill>
                <a:effectLst/>
                <a:uLnTx/>
                <a:uFillTx/>
                <a:latin typeface="Arial"/>
                <a:cs typeface="Arial"/>
              </a:rPr>
              <a:t>Learning </a:t>
            </a:r>
            <a:r>
              <a:rPr kumimoji="0" sz="1550" b="0" i="0" u="none" strike="noStrike" kern="0" cap="none" spc="0" normalizeH="0" baseline="0" noProof="0" dirty="0">
                <a:ln>
                  <a:noFill/>
                </a:ln>
                <a:solidFill>
                  <a:srgbClr val="FFFFFF"/>
                </a:solidFill>
                <a:effectLst/>
                <a:uLnTx/>
                <a:uFillTx/>
                <a:latin typeface="Arial"/>
                <a:cs typeface="Arial"/>
              </a:rPr>
              <a:t>Technology</a:t>
            </a:r>
            <a:r>
              <a:rPr kumimoji="0" sz="1550" b="0" i="0" u="none" strike="noStrike" kern="0" cap="none" spc="90" normalizeH="0" baseline="0" noProof="0" dirty="0">
                <a:ln>
                  <a:noFill/>
                </a:ln>
                <a:solidFill>
                  <a:srgbClr val="FFFFFF"/>
                </a:solidFill>
                <a:effectLst/>
                <a:uLnTx/>
                <a:uFillTx/>
                <a:latin typeface="Arial"/>
                <a:cs typeface="Arial"/>
              </a:rPr>
              <a:t> </a:t>
            </a:r>
            <a:r>
              <a:rPr kumimoji="0" sz="1550" b="0" i="0" u="none" strike="noStrike" kern="0" cap="none" spc="0" normalizeH="0" baseline="0" noProof="0" dirty="0">
                <a:ln>
                  <a:noFill/>
                </a:ln>
                <a:solidFill>
                  <a:srgbClr val="FFFFFF"/>
                </a:solidFill>
                <a:effectLst/>
                <a:uLnTx/>
                <a:uFillTx/>
                <a:latin typeface="Arial"/>
                <a:cs typeface="Arial"/>
              </a:rPr>
              <a:t>and</a:t>
            </a:r>
            <a:r>
              <a:rPr kumimoji="0" sz="1550" b="0" i="0" u="none" strike="noStrike" kern="0" cap="none" spc="80" normalizeH="0" baseline="0" noProof="0" dirty="0">
                <a:ln>
                  <a:noFill/>
                </a:ln>
                <a:solidFill>
                  <a:srgbClr val="FFFFFF"/>
                </a:solidFill>
                <a:effectLst/>
                <a:uLnTx/>
                <a:uFillTx/>
                <a:latin typeface="Arial"/>
                <a:cs typeface="Arial"/>
              </a:rPr>
              <a:t> </a:t>
            </a:r>
            <a:r>
              <a:rPr kumimoji="0" sz="1550" b="0" i="0" u="none" strike="noStrike" kern="0" cap="none" spc="0" normalizeH="0" baseline="0" noProof="0" dirty="0">
                <a:ln>
                  <a:noFill/>
                </a:ln>
                <a:solidFill>
                  <a:srgbClr val="FFFFFF"/>
                </a:solidFill>
                <a:effectLst/>
                <a:uLnTx/>
                <a:uFillTx/>
                <a:latin typeface="Arial"/>
                <a:cs typeface="Arial"/>
              </a:rPr>
              <a:t>Customer</a:t>
            </a:r>
            <a:r>
              <a:rPr kumimoji="0" sz="1550" b="0" i="0" u="none" strike="noStrike" kern="0" cap="none" spc="135" normalizeH="0" baseline="0" noProof="0" dirty="0">
                <a:ln>
                  <a:noFill/>
                </a:ln>
                <a:solidFill>
                  <a:srgbClr val="FFFFFF"/>
                </a:solidFill>
                <a:effectLst/>
                <a:uLnTx/>
                <a:uFillTx/>
                <a:latin typeface="Arial"/>
                <a:cs typeface="Arial"/>
              </a:rPr>
              <a:t> </a:t>
            </a:r>
            <a:r>
              <a:rPr kumimoji="0" sz="1550" b="0" i="0" u="none" strike="noStrike" kern="0" cap="none" spc="-10" normalizeH="0" baseline="0" noProof="0" dirty="0">
                <a:ln>
                  <a:noFill/>
                </a:ln>
                <a:solidFill>
                  <a:srgbClr val="FFFFFF"/>
                </a:solidFill>
                <a:effectLst/>
                <a:uLnTx/>
                <a:uFillTx/>
                <a:latin typeface="Arial"/>
                <a:cs typeface="Arial"/>
              </a:rPr>
              <a:t>Success</a:t>
            </a:r>
            <a:endParaRPr kumimoji="0" sz="1550" b="0" i="0" u="none" strike="noStrike" kern="0" cap="none" spc="0" normalizeH="0" baseline="0" noProof="0">
              <a:ln>
                <a:noFill/>
              </a:ln>
              <a:solidFill>
                <a:sysClr val="windowText" lastClr="000000"/>
              </a:solidFill>
              <a:effectLst/>
              <a:uLnTx/>
              <a:uFillTx/>
              <a:latin typeface="Arial"/>
              <a:cs typeface="Arial"/>
            </a:endParaRPr>
          </a:p>
        </p:txBody>
      </p:sp>
      <p:pic>
        <p:nvPicPr>
          <p:cNvPr id="9" name="object 9"/>
          <p:cNvPicPr/>
          <p:nvPr/>
        </p:nvPicPr>
        <p:blipFill>
          <a:blip r:embed="rId4" cstate="print"/>
          <a:stretch>
            <a:fillRect/>
          </a:stretch>
        </p:blipFill>
        <p:spPr>
          <a:xfrm>
            <a:off x="5381625" y="0"/>
            <a:ext cx="6810375" cy="685799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04694" y="339343"/>
            <a:ext cx="8781415" cy="518159"/>
          </a:xfrm>
          <a:prstGeom prst="rect">
            <a:avLst/>
          </a:prstGeom>
        </p:spPr>
        <p:txBody>
          <a:bodyPr vert="horz" wrap="square" lIns="0" tIns="16510" rIns="0" bIns="0" rtlCol="0">
            <a:spAutoFit/>
          </a:bodyPr>
          <a:lstStyle/>
          <a:p>
            <a:pPr marL="12700">
              <a:lnSpc>
                <a:spcPct val="100000"/>
              </a:lnSpc>
              <a:spcBef>
                <a:spcPts val="130"/>
              </a:spcBef>
            </a:pPr>
            <a:r>
              <a:rPr sz="3200" dirty="0">
                <a:solidFill>
                  <a:srgbClr val="FFB71B"/>
                </a:solidFill>
                <a:latin typeface="Arial Black"/>
                <a:cs typeface="Arial Black"/>
              </a:rPr>
              <a:t>Managed</a:t>
            </a:r>
            <a:r>
              <a:rPr sz="3200" spc="-70" dirty="0">
                <a:solidFill>
                  <a:srgbClr val="FFB71B"/>
                </a:solidFill>
                <a:latin typeface="Arial Black"/>
                <a:cs typeface="Arial Black"/>
              </a:rPr>
              <a:t> </a:t>
            </a:r>
            <a:r>
              <a:rPr sz="3200" dirty="0">
                <a:solidFill>
                  <a:srgbClr val="FFB71B"/>
                </a:solidFill>
                <a:latin typeface="Arial Black"/>
                <a:cs typeface="Arial Black"/>
              </a:rPr>
              <a:t>Print</a:t>
            </a:r>
            <a:r>
              <a:rPr sz="3200" spc="-25" dirty="0">
                <a:solidFill>
                  <a:srgbClr val="FFB71B"/>
                </a:solidFill>
                <a:latin typeface="Arial Black"/>
                <a:cs typeface="Arial Black"/>
              </a:rPr>
              <a:t> </a:t>
            </a:r>
            <a:r>
              <a:rPr sz="3200" dirty="0">
                <a:solidFill>
                  <a:srgbClr val="FFB71B"/>
                </a:solidFill>
                <a:latin typeface="Arial Black"/>
                <a:cs typeface="Arial Black"/>
              </a:rPr>
              <a:t>Services</a:t>
            </a:r>
            <a:r>
              <a:rPr sz="3200" spc="-35" dirty="0">
                <a:solidFill>
                  <a:srgbClr val="FFB71B"/>
                </a:solidFill>
                <a:latin typeface="Arial Black"/>
                <a:cs typeface="Arial Black"/>
              </a:rPr>
              <a:t> </a:t>
            </a:r>
            <a:r>
              <a:rPr sz="3200" dirty="0">
                <a:solidFill>
                  <a:srgbClr val="FFB71B"/>
                </a:solidFill>
                <a:latin typeface="Arial Black"/>
                <a:cs typeface="Arial Black"/>
              </a:rPr>
              <a:t>(MPS)</a:t>
            </a:r>
            <a:r>
              <a:rPr sz="3200" spc="-10" dirty="0">
                <a:solidFill>
                  <a:srgbClr val="FFB71B"/>
                </a:solidFill>
                <a:latin typeface="Arial Black"/>
                <a:cs typeface="Arial Black"/>
              </a:rPr>
              <a:t> Program</a:t>
            </a:r>
            <a:endParaRPr sz="3200">
              <a:latin typeface="Arial Black"/>
              <a:cs typeface="Arial Black"/>
            </a:endParaRPr>
          </a:p>
        </p:txBody>
      </p:sp>
      <p:sp>
        <p:nvSpPr>
          <p:cNvPr id="3" name="object 3"/>
          <p:cNvSpPr txBox="1"/>
          <p:nvPr/>
        </p:nvSpPr>
        <p:spPr>
          <a:xfrm>
            <a:off x="762000" y="3088005"/>
            <a:ext cx="4155440" cy="945515"/>
          </a:xfrm>
          <a:prstGeom prst="rect">
            <a:avLst/>
          </a:prstGeom>
        </p:spPr>
        <p:txBody>
          <a:bodyPr vert="horz" wrap="square" lIns="0" tIns="16510" rIns="0" bIns="0" rtlCol="0">
            <a:spAutoFit/>
          </a:bodyPr>
          <a:lstStyle/>
          <a:p>
            <a:pPr marL="298450" marR="0" lvl="0" indent="-285750" defTabSz="914400" eaLnBrk="1" fontAlgn="auto" latinLnBrk="0" hangingPunct="1">
              <a:lnSpc>
                <a:spcPct val="100000"/>
              </a:lnSpc>
              <a:spcBef>
                <a:spcPts val="130"/>
              </a:spcBef>
              <a:spcAft>
                <a:spcPts val="0"/>
              </a:spcAft>
              <a:buClrTx/>
              <a:buSzTx/>
              <a:buFont typeface="Arial"/>
              <a:buChar char="•"/>
              <a:tabLst>
                <a:tab pos="298450" algn="l"/>
              </a:tabLst>
              <a:defRPr/>
            </a:pPr>
            <a:r>
              <a:rPr kumimoji="0" sz="2000" b="0" i="0" u="none" strike="noStrike" kern="0" cap="none" spc="0" normalizeH="0" baseline="0" noProof="0" dirty="0">
                <a:ln>
                  <a:noFill/>
                </a:ln>
                <a:solidFill>
                  <a:srgbClr val="FFFFFF"/>
                </a:solidFill>
                <a:effectLst/>
                <a:uLnTx/>
                <a:uFillTx/>
                <a:latin typeface="Calibri"/>
                <a:cs typeface="Calibri"/>
              </a:rPr>
              <a:t>Secure,</a:t>
            </a:r>
            <a:r>
              <a:rPr kumimoji="0" sz="2000" b="0" i="0" u="none" strike="noStrike" kern="0" cap="none" spc="-15" normalizeH="0" baseline="0" noProof="0" dirty="0">
                <a:ln>
                  <a:noFill/>
                </a:ln>
                <a:solidFill>
                  <a:srgbClr val="FFFFFF"/>
                </a:solidFill>
                <a:effectLst/>
                <a:uLnTx/>
                <a:uFillTx/>
                <a:latin typeface="Calibri"/>
                <a:cs typeface="Calibri"/>
              </a:rPr>
              <a:t> </a:t>
            </a:r>
            <a:r>
              <a:rPr kumimoji="0" sz="2000" b="0" i="0" u="none" strike="noStrike" kern="0" cap="none" spc="0" normalizeH="0" baseline="0" noProof="0" dirty="0">
                <a:ln>
                  <a:noFill/>
                </a:ln>
                <a:solidFill>
                  <a:srgbClr val="FFFFFF"/>
                </a:solidFill>
                <a:effectLst/>
                <a:uLnTx/>
                <a:uFillTx/>
                <a:latin typeface="Calibri"/>
                <a:cs typeface="Calibri"/>
              </a:rPr>
              <a:t>shared</a:t>
            </a:r>
            <a:r>
              <a:rPr kumimoji="0" sz="2000" b="0" i="0" u="none" strike="noStrike" kern="0" cap="none" spc="-50" normalizeH="0" baseline="0" noProof="0" dirty="0">
                <a:ln>
                  <a:noFill/>
                </a:ln>
                <a:solidFill>
                  <a:srgbClr val="FFFFFF"/>
                </a:solidFill>
                <a:effectLst/>
                <a:uLnTx/>
                <a:uFillTx/>
                <a:latin typeface="Calibri"/>
                <a:cs typeface="Calibri"/>
              </a:rPr>
              <a:t> </a:t>
            </a:r>
            <a:r>
              <a:rPr kumimoji="0" sz="2000" b="0" i="0" u="none" strike="noStrike" kern="0" cap="none" spc="-10" normalizeH="0" baseline="0" noProof="0" dirty="0">
                <a:ln>
                  <a:noFill/>
                </a:ln>
                <a:solidFill>
                  <a:srgbClr val="FFFFFF"/>
                </a:solidFill>
                <a:effectLst/>
                <a:uLnTx/>
                <a:uFillTx/>
                <a:latin typeface="Calibri"/>
                <a:cs typeface="Calibri"/>
              </a:rPr>
              <a:t>multifunction</a:t>
            </a:r>
            <a:r>
              <a:rPr kumimoji="0" sz="2000" b="0" i="0" u="none" strike="noStrike" kern="0" cap="none" spc="-50" normalizeH="0" baseline="0" noProof="0" dirty="0">
                <a:ln>
                  <a:noFill/>
                </a:ln>
                <a:solidFill>
                  <a:srgbClr val="FFFFFF"/>
                </a:solidFill>
                <a:effectLst/>
                <a:uLnTx/>
                <a:uFillTx/>
                <a:latin typeface="Calibri"/>
                <a:cs typeface="Calibri"/>
              </a:rPr>
              <a:t> </a:t>
            </a:r>
            <a:r>
              <a:rPr kumimoji="0" sz="2000" b="0" i="0" u="none" strike="noStrike" kern="0" cap="none" spc="-10" normalizeH="0" baseline="0" noProof="0" dirty="0">
                <a:ln>
                  <a:noFill/>
                </a:ln>
                <a:solidFill>
                  <a:srgbClr val="FFFFFF"/>
                </a:solidFill>
                <a:effectLst/>
                <a:uLnTx/>
                <a:uFillTx/>
                <a:latin typeface="Calibri"/>
                <a:cs typeface="Calibri"/>
              </a:rPr>
              <a:t>printers</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298450" marR="0" lvl="0" indent="-285750" defTabSz="914400" eaLnBrk="1" fontAlgn="auto" latinLnBrk="0" hangingPunct="1">
              <a:lnSpc>
                <a:spcPct val="100000"/>
              </a:lnSpc>
              <a:spcBef>
                <a:spcPts val="5"/>
              </a:spcBef>
              <a:spcAft>
                <a:spcPts val="0"/>
              </a:spcAft>
              <a:buClrTx/>
              <a:buSzTx/>
              <a:buFont typeface="Arial"/>
              <a:buChar char="•"/>
              <a:tabLst>
                <a:tab pos="298450" algn="l"/>
              </a:tabLst>
              <a:defRPr/>
            </a:pPr>
            <a:r>
              <a:rPr kumimoji="0" sz="2000" b="0" i="0" u="none" strike="noStrike" kern="0" cap="none" spc="-20" normalizeH="0" baseline="0" noProof="0" dirty="0">
                <a:ln>
                  <a:noFill/>
                </a:ln>
                <a:solidFill>
                  <a:srgbClr val="FFFFFF"/>
                </a:solidFill>
                <a:effectLst/>
                <a:uLnTx/>
                <a:uFillTx/>
                <a:latin typeface="Calibri"/>
                <a:cs typeface="Calibri"/>
              </a:rPr>
              <a:t>Follow-</a:t>
            </a:r>
            <a:r>
              <a:rPr kumimoji="0" sz="2000" b="0" i="0" u="none" strike="noStrike" kern="0" cap="none" spc="0" normalizeH="0" baseline="0" noProof="0" dirty="0">
                <a:ln>
                  <a:noFill/>
                </a:ln>
                <a:solidFill>
                  <a:srgbClr val="FFFFFF"/>
                </a:solidFill>
                <a:effectLst/>
                <a:uLnTx/>
                <a:uFillTx/>
                <a:latin typeface="Calibri"/>
                <a:cs typeface="Calibri"/>
              </a:rPr>
              <a:t>Me</a:t>
            </a:r>
            <a:r>
              <a:rPr kumimoji="0" sz="2000" b="0" i="0" u="none" strike="noStrike" kern="0" cap="none" spc="-35" normalizeH="0" baseline="0" noProof="0" dirty="0">
                <a:ln>
                  <a:noFill/>
                </a:ln>
                <a:solidFill>
                  <a:srgbClr val="FFFFFF"/>
                </a:solidFill>
                <a:effectLst/>
                <a:uLnTx/>
                <a:uFillTx/>
                <a:latin typeface="Calibri"/>
                <a:cs typeface="Calibri"/>
              </a:rPr>
              <a:t> </a:t>
            </a:r>
            <a:r>
              <a:rPr kumimoji="0" sz="2000" b="0" i="0" u="none" strike="noStrike" kern="0" cap="none" spc="0" normalizeH="0" baseline="0" noProof="0" dirty="0">
                <a:ln>
                  <a:noFill/>
                </a:ln>
                <a:solidFill>
                  <a:srgbClr val="FFFFFF"/>
                </a:solidFill>
                <a:effectLst/>
                <a:uLnTx/>
                <a:uFillTx/>
                <a:latin typeface="Calibri"/>
                <a:cs typeface="Calibri"/>
              </a:rPr>
              <a:t>billing</a:t>
            </a:r>
            <a:r>
              <a:rPr kumimoji="0" sz="2000" b="0" i="0" u="none" strike="noStrike" kern="0" cap="none" spc="-45" normalizeH="0" baseline="0" noProof="0" dirty="0">
                <a:ln>
                  <a:noFill/>
                </a:ln>
                <a:solidFill>
                  <a:srgbClr val="FFFFFF"/>
                </a:solidFill>
                <a:effectLst/>
                <a:uLnTx/>
                <a:uFillTx/>
                <a:latin typeface="Calibri"/>
                <a:cs typeface="Calibri"/>
              </a:rPr>
              <a:t> </a:t>
            </a:r>
            <a:r>
              <a:rPr kumimoji="0" sz="2000" b="0" i="0" u="none" strike="noStrike" kern="0" cap="none" spc="0" normalizeH="0" baseline="0" noProof="0" dirty="0">
                <a:ln>
                  <a:noFill/>
                </a:ln>
                <a:solidFill>
                  <a:srgbClr val="FFFFFF"/>
                </a:solidFill>
                <a:effectLst/>
                <a:uLnTx/>
                <a:uFillTx/>
                <a:latin typeface="Calibri"/>
                <a:cs typeface="Calibri"/>
              </a:rPr>
              <a:t>&amp;</a:t>
            </a:r>
            <a:r>
              <a:rPr kumimoji="0" sz="2000" b="0" i="0" u="none" strike="noStrike" kern="0" cap="none" spc="50" normalizeH="0" baseline="0" noProof="0" dirty="0">
                <a:ln>
                  <a:noFill/>
                </a:ln>
                <a:solidFill>
                  <a:srgbClr val="FFFFFF"/>
                </a:solidFill>
                <a:effectLst/>
                <a:uLnTx/>
                <a:uFillTx/>
                <a:latin typeface="Calibri"/>
                <a:cs typeface="Calibri"/>
              </a:rPr>
              <a:t> </a:t>
            </a:r>
            <a:r>
              <a:rPr kumimoji="0" sz="2000" b="0" i="0" u="none" strike="noStrike" kern="0" cap="none" spc="-10" normalizeH="0" baseline="0" noProof="0" dirty="0">
                <a:ln>
                  <a:noFill/>
                </a:ln>
                <a:solidFill>
                  <a:srgbClr val="FFFFFF"/>
                </a:solidFill>
                <a:effectLst/>
                <a:uLnTx/>
                <a:uFillTx/>
                <a:latin typeface="Calibri"/>
                <a:cs typeface="Calibri"/>
              </a:rPr>
              <a:t>usage</a:t>
            </a:r>
            <a:r>
              <a:rPr kumimoji="0" sz="2000" b="0" i="0" u="none" strike="noStrike" kern="0" cap="none" spc="-25" normalizeH="0" baseline="0" noProof="0" dirty="0">
                <a:ln>
                  <a:noFill/>
                </a:ln>
                <a:solidFill>
                  <a:srgbClr val="FFFFFF"/>
                </a:solidFill>
                <a:effectLst/>
                <a:uLnTx/>
                <a:uFillTx/>
                <a:latin typeface="Calibri"/>
                <a:cs typeface="Calibri"/>
              </a:rPr>
              <a:t> </a:t>
            </a:r>
            <a:r>
              <a:rPr kumimoji="0" sz="2000" b="0" i="0" u="none" strike="noStrike" kern="0" cap="none" spc="-10" normalizeH="0" baseline="0" noProof="0" dirty="0">
                <a:ln>
                  <a:noFill/>
                </a:ln>
                <a:solidFill>
                  <a:srgbClr val="FFFFFF"/>
                </a:solidFill>
                <a:effectLst/>
                <a:uLnTx/>
                <a:uFillTx/>
                <a:latin typeface="Calibri"/>
                <a:cs typeface="Calibri"/>
              </a:rPr>
              <a:t>reports</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298450" marR="0" lvl="0" indent="-285750" defTabSz="914400" eaLnBrk="1" fontAlgn="auto" latinLnBrk="0" hangingPunct="1">
              <a:lnSpc>
                <a:spcPct val="100000"/>
              </a:lnSpc>
              <a:spcBef>
                <a:spcPts val="0"/>
              </a:spcBef>
              <a:spcAft>
                <a:spcPts val="0"/>
              </a:spcAft>
              <a:buClrTx/>
              <a:buSzTx/>
              <a:buFont typeface="Arial"/>
              <a:buChar char="•"/>
              <a:tabLst>
                <a:tab pos="298450" algn="l"/>
              </a:tabLst>
              <a:defRPr/>
            </a:pPr>
            <a:r>
              <a:rPr kumimoji="0" sz="2000" b="0" i="0" u="none" strike="noStrike" kern="0" cap="none" spc="-20" normalizeH="0" baseline="0" noProof="0" dirty="0">
                <a:ln>
                  <a:noFill/>
                </a:ln>
                <a:solidFill>
                  <a:srgbClr val="FFFFFF"/>
                </a:solidFill>
                <a:effectLst/>
                <a:uLnTx/>
                <a:uFillTx/>
                <a:latin typeface="Calibri"/>
                <a:cs typeface="Calibri"/>
              </a:rPr>
              <a:t>Centralized</a:t>
            </a:r>
            <a:r>
              <a:rPr kumimoji="0" sz="2000" b="0" i="0" u="none" strike="noStrike" kern="0" cap="none" spc="-25" normalizeH="0" baseline="0" noProof="0" dirty="0">
                <a:ln>
                  <a:noFill/>
                </a:ln>
                <a:solidFill>
                  <a:srgbClr val="FFFFFF"/>
                </a:solidFill>
                <a:effectLst/>
                <a:uLnTx/>
                <a:uFillTx/>
                <a:latin typeface="Calibri"/>
                <a:cs typeface="Calibri"/>
              </a:rPr>
              <a:t> </a:t>
            </a:r>
            <a:r>
              <a:rPr kumimoji="0" sz="2000" b="0" i="0" u="none" strike="noStrike" kern="0" cap="none" spc="0" normalizeH="0" baseline="0" noProof="0" dirty="0">
                <a:ln>
                  <a:noFill/>
                </a:ln>
                <a:solidFill>
                  <a:srgbClr val="FFFFFF"/>
                </a:solidFill>
                <a:effectLst/>
                <a:uLnTx/>
                <a:uFillTx/>
                <a:latin typeface="Calibri"/>
                <a:cs typeface="Calibri"/>
              </a:rPr>
              <a:t>billing,</a:t>
            </a:r>
            <a:r>
              <a:rPr kumimoji="0" sz="2000" b="0" i="0" u="none" strike="noStrike" kern="0" cap="none" spc="15" normalizeH="0" baseline="0" noProof="0" dirty="0">
                <a:ln>
                  <a:noFill/>
                </a:ln>
                <a:solidFill>
                  <a:srgbClr val="FFFFFF"/>
                </a:solidFill>
                <a:effectLst/>
                <a:uLnTx/>
                <a:uFillTx/>
                <a:latin typeface="Calibri"/>
                <a:cs typeface="Calibri"/>
              </a:rPr>
              <a:t> </a:t>
            </a:r>
            <a:r>
              <a:rPr kumimoji="0" sz="2000" b="0" i="0" u="none" strike="noStrike" kern="0" cap="none" spc="0" normalizeH="0" baseline="0" noProof="0" dirty="0">
                <a:ln>
                  <a:noFill/>
                </a:ln>
                <a:solidFill>
                  <a:srgbClr val="FFFFFF"/>
                </a:solidFill>
                <a:effectLst/>
                <a:uLnTx/>
                <a:uFillTx/>
                <a:latin typeface="Calibri"/>
                <a:cs typeface="Calibri"/>
              </a:rPr>
              <a:t>no</a:t>
            </a:r>
            <a:r>
              <a:rPr kumimoji="0" sz="2000" b="0" i="0" u="none" strike="noStrike" kern="0" cap="none" spc="-30" normalizeH="0" baseline="0" noProof="0" dirty="0">
                <a:ln>
                  <a:noFill/>
                </a:ln>
                <a:solidFill>
                  <a:srgbClr val="FFFFFF"/>
                </a:solidFill>
                <a:effectLst/>
                <a:uLnTx/>
                <a:uFillTx/>
                <a:latin typeface="Calibri"/>
                <a:cs typeface="Calibri"/>
              </a:rPr>
              <a:t> </a:t>
            </a:r>
            <a:r>
              <a:rPr kumimoji="0" sz="2000" b="0" i="0" u="none" strike="noStrike" kern="0" cap="none" spc="-20" normalizeH="0" baseline="0" noProof="0" dirty="0">
                <a:ln>
                  <a:noFill/>
                </a:ln>
                <a:solidFill>
                  <a:srgbClr val="FFFFFF"/>
                </a:solidFill>
                <a:effectLst/>
                <a:uLnTx/>
                <a:uFillTx/>
                <a:latin typeface="Calibri"/>
                <a:cs typeface="Calibri"/>
              </a:rPr>
              <a:t>P-</a:t>
            </a:r>
            <a:r>
              <a:rPr kumimoji="0" sz="2000" b="0" i="0" u="none" strike="noStrike" kern="0" cap="none" spc="0" normalizeH="0" baseline="0" noProof="0" dirty="0">
                <a:ln>
                  <a:noFill/>
                </a:ln>
                <a:solidFill>
                  <a:srgbClr val="FFFFFF"/>
                </a:solidFill>
                <a:effectLst/>
                <a:uLnTx/>
                <a:uFillTx/>
                <a:latin typeface="Calibri"/>
                <a:cs typeface="Calibri"/>
              </a:rPr>
              <a:t>Card</a:t>
            </a:r>
            <a:r>
              <a:rPr kumimoji="0" sz="2000" b="0" i="0" u="none" strike="noStrike" kern="0" cap="none" spc="-20" normalizeH="0" baseline="0" noProof="0" dirty="0">
                <a:ln>
                  <a:noFill/>
                </a:ln>
                <a:solidFill>
                  <a:srgbClr val="FFFFFF"/>
                </a:solidFill>
                <a:effectLst/>
                <a:uLnTx/>
                <a:uFillTx/>
                <a:latin typeface="Calibri"/>
                <a:cs typeface="Calibri"/>
              </a:rPr>
              <a:t> </a:t>
            </a:r>
            <a:r>
              <a:rPr kumimoji="0" sz="2000" b="0" i="0" u="none" strike="noStrike" kern="0" cap="none" spc="-25" normalizeH="0" baseline="0" noProof="0" dirty="0">
                <a:ln>
                  <a:noFill/>
                </a:ln>
                <a:solidFill>
                  <a:srgbClr val="FFFFFF"/>
                </a:solidFill>
                <a:effectLst/>
                <a:uLnTx/>
                <a:uFillTx/>
                <a:latin typeface="Calibri"/>
                <a:cs typeface="Calibri"/>
              </a:rPr>
              <a:t>use</a:t>
            </a:r>
            <a:endParaRPr kumimoji="0" sz="2000" b="0" i="0" u="none" strike="noStrike" kern="0" cap="none" spc="0" normalizeH="0" baseline="0" noProof="0">
              <a:ln>
                <a:noFill/>
              </a:ln>
              <a:solidFill>
                <a:sysClr val="windowText" lastClr="000000"/>
              </a:solidFill>
              <a:effectLst/>
              <a:uLnTx/>
              <a:uFillTx/>
              <a:latin typeface="Calibri"/>
              <a:cs typeface="Calibri"/>
            </a:endParaRPr>
          </a:p>
        </p:txBody>
      </p:sp>
      <p:sp>
        <p:nvSpPr>
          <p:cNvPr id="4" name="object 4"/>
          <p:cNvSpPr txBox="1"/>
          <p:nvPr/>
        </p:nvSpPr>
        <p:spPr>
          <a:xfrm>
            <a:off x="762000" y="4280535"/>
            <a:ext cx="2974975" cy="449580"/>
          </a:xfrm>
          <a:prstGeom prst="rect">
            <a:avLst/>
          </a:prstGeom>
        </p:spPr>
        <p:txBody>
          <a:bodyPr vert="horz" wrap="square" lIns="0" tIns="16510" rIns="0" bIns="0" rtlCol="0">
            <a:spAutoFit/>
          </a:bodyPr>
          <a:lstStyle/>
          <a:p>
            <a:pPr marL="12700" marR="0" lvl="0" indent="0" defTabSz="914400" eaLnBrk="1" fontAlgn="auto" latinLnBrk="0" hangingPunct="1">
              <a:lnSpc>
                <a:spcPct val="100000"/>
              </a:lnSpc>
              <a:spcBef>
                <a:spcPts val="130"/>
              </a:spcBef>
              <a:spcAft>
                <a:spcPts val="0"/>
              </a:spcAft>
              <a:buClrTx/>
              <a:buSzTx/>
              <a:buFontTx/>
              <a:buNone/>
              <a:tabLst/>
              <a:defRPr/>
            </a:pPr>
            <a:r>
              <a:rPr kumimoji="0" sz="2750" b="1" i="0" u="none" strike="noStrike" kern="0" cap="none" spc="0" normalizeH="0" baseline="0" noProof="0" dirty="0">
                <a:ln>
                  <a:noFill/>
                </a:ln>
                <a:solidFill>
                  <a:srgbClr val="FFB71B"/>
                </a:solidFill>
                <a:effectLst/>
                <a:uLnTx/>
                <a:uFillTx/>
                <a:latin typeface="Calibri"/>
                <a:cs typeface="Calibri"/>
              </a:rPr>
              <a:t>Placement</a:t>
            </a:r>
            <a:r>
              <a:rPr kumimoji="0" sz="2750" b="1" i="0" u="none" strike="noStrike" kern="0" cap="none" spc="50" normalizeH="0" baseline="0" noProof="0" dirty="0">
                <a:ln>
                  <a:noFill/>
                </a:ln>
                <a:solidFill>
                  <a:srgbClr val="FFB71B"/>
                </a:solidFill>
                <a:effectLst/>
                <a:uLnTx/>
                <a:uFillTx/>
                <a:latin typeface="Calibri"/>
                <a:cs typeface="Calibri"/>
              </a:rPr>
              <a:t> </a:t>
            </a:r>
            <a:r>
              <a:rPr kumimoji="0" sz="2750" b="1" i="0" u="none" strike="noStrike" kern="0" cap="none" spc="0" normalizeH="0" baseline="0" noProof="0" dirty="0">
                <a:ln>
                  <a:noFill/>
                </a:ln>
                <a:solidFill>
                  <a:srgbClr val="FFB71B"/>
                </a:solidFill>
                <a:effectLst/>
                <a:uLnTx/>
                <a:uFillTx/>
                <a:latin typeface="Calibri"/>
                <a:cs typeface="Calibri"/>
              </a:rPr>
              <a:t>&amp;</a:t>
            </a:r>
            <a:r>
              <a:rPr kumimoji="0" sz="2750" b="1" i="0" u="none" strike="noStrike" kern="0" cap="none" spc="100" normalizeH="0" baseline="0" noProof="0" dirty="0">
                <a:ln>
                  <a:noFill/>
                </a:ln>
                <a:solidFill>
                  <a:srgbClr val="FFB71B"/>
                </a:solidFill>
                <a:effectLst/>
                <a:uLnTx/>
                <a:uFillTx/>
                <a:latin typeface="Calibri"/>
                <a:cs typeface="Calibri"/>
              </a:rPr>
              <a:t> </a:t>
            </a:r>
            <a:r>
              <a:rPr kumimoji="0" sz="2750" b="1" i="0" u="none" strike="noStrike" kern="0" cap="none" spc="-10" normalizeH="0" baseline="0" noProof="0" dirty="0">
                <a:ln>
                  <a:noFill/>
                </a:ln>
                <a:solidFill>
                  <a:srgbClr val="FFB71B"/>
                </a:solidFill>
                <a:effectLst/>
                <a:uLnTx/>
                <a:uFillTx/>
                <a:latin typeface="Calibri"/>
                <a:cs typeface="Calibri"/>
              </a:rPr>
              <a:t>Access</a:t>
            </a:r>
            <a:endParaRPr kumimoji="0" sz="2750" b="0" i="0" u="none" strike="noStrike" kern="0" cap="none" spc="0" normalizeH="0" baseline="0" noProof="0">
              <a:ln>
                <a:noFill/>
              </a:ln>
              <a:solidFill>
                <a:sysClr val="windowText" lastClr="000000"/>
              </a:solidFill>
              <a:effectLst/>
              <a:uLnTx/>
              <a:uFillTx/>
              <a:latin typeface="Calibri"/>
              <a:cs typeface="Calibri"/>
            </a:endParaRPr>
          </a:p>
        </p:txBody>
      </p:sp>
      <p:sp>
        <p:nvSpPr>
          <p:cNvPr id="5" name="object 5"/>
          <p:cNvSpPr txBox="1"/>
          <p:nvPr/>
        </p:nvSpPr>
        <p:spPr>
          <a:xfrm>
            <a:off x="762000" y="4699889"/>
            <a:ext cx="4232275" cy="945515"/>
          </a:xfrm>
          <a:prstGeom prst="rect">
            <a:avLst/>
          </a:prstGeom>
        </p:spPr>
        <p:txBody>
          <a:bodyPr vert="horz" wrap="square" lIns="0" tIns="16510" rIns="0" bIns="0" rtlCol="0">
            <a:spAutoFit/>
          </a:bodyPr>
          <a:lstStyle/>
          <a:p>
            <a:pPr marL="298450" marR="0" lvl="0" indent="-285750" defTabSz="914400" eaLnBrk="1" fontAlgn="auto" latinLnBrk="0" hangingPunct="1">
              <a:lnSpc>
                <a:spcPct val="100000"/>
              </a:lnSpc>
              <a:spcBef>
                <a:spcPts val="130"/>
              </a:spcBef>
              <a:spcAft>
                <a:spcPts val="0"/>
              </a:spcAft>
              <a:buClrTx/>
              <a:buSzTx/>
              <a:buFont typeface="Arial"/>
              <a:buChar char="•"/>
              <a:tabLst>
                <a:tab pos="298450" algn="l"/>
              </a:tabLst>
              <a:defRPr/>
            </a:pPr>
            <a:r>
              <a:rPr kumimoji="0" sz="2000" b="0" i="0" u="none" strike="noStrike" kern="0" cap="none" spc="0" normalizeH="0" baseline="0" noProof="0" dirty="0">
                <a:ln>
                  <a:noFill/>
                </a:ln>
                <a:solidFill>
                  <a:srgbClr val="FFFFFF"/>
                </a:solidFill>
                <a:effectLst/>
                <a:uLnTx/>
                <a:uFillTx/>
                <a:latin typeface="Calibri"/>
                <a:cs typeface="Calibri"/>
              </a:rPr>
              <a:t>Common</a:t>
            </a:r>
            <a:r>
              <a:rPr kumimoji="0" sz="2000" b="0" i="0" u="none" strike="noStrike" kern="0" cap="none" spc="-45" normalizeH="0" baseline="0" noProof="0" dirty="0">
                <a:ln>
                  <a:noFill/>
                </a:ln>
                <a:solidFill>
                  <a:srgbClr val="FFFFFF"/>
                </a:solidFill>
                <a:effectLst/>
                <a:uLnTx/>
                <a:uFillTx/>
                <a:latin typeface="Calibri"/>
                <a:cs typeface="Calibri"/>
              </a:rPr>
              <a:t> </a:t>
            </a:r>
            <a:r>
              <a:rPr kumimoji="0" sz="2000" b="0" i="0" u="none" strike="noStrike" kern="0" cap="none" spc="0" normalizeH="0" baseline="0" noProof="0" dirty="0">
                <a:ln>
                  <a:noFill/>
                </a:ln>
                <a:solidFill>
                  <a:srgbClr val="FFFFFF"/>
                </a:solidFill>
                <a:effectLst/>
                <a:uLnTx/>
                <a:uFillTx/>
                <a:latin typeface="Calibri"/>
                <a:cs typeface="Calibri"/>
              </a:rPr>
              <a:t>areas</a:t>
            </a:r>
            <a:r>
              <a:rPr kumimoji="0" sz="2000" b="0" i="0" u="none" strike="noStrike" kern="0" cap="none" spc="-70" normalizeH="0" baseline="0" noProof="0" dirty="0">
                <a:ln>
                  <a:noFill/>
                </a:ln>
                <a:solidFill>
                  <a:srgbClr val="FFFFFF"/>
                </a:solidFill>
                <a:effectLst/>
                <a:uLnTx/>
                <a:uFillTx/>
                <a:latin typeface="Calibri"/>
                <a:cs typeface="Calibri"/>
              </a:rPr>
              <a:t> </a:t>
            </a:r>
            <a:r>
              <a:rPr kumimoji="0" sz="2000" b="0" i="0" u="none" strike="noStrike" kern="0" cap="none" spc="-20" normalizeH="0" baseline="0" noProof="0" dirty="0">
                <a:ln>
                  <a:noFill/>
                </a:ln>
                <a:solidFill>
                  <a:srgbClr val="FFFFFF"/>
                </a:solidFill>
                <a:effectLst/>
                <a:uLnTx/>
                <a:uFillTx/>
                <a:latin typeface="Calibri"/>
                <a:cs typeface="Calibri"/>
              </a:rPr>
              <a:t>only,</a:t>
            </a:r>
            <a:r>
              <a:rPr kumimoji="0" sz="2000" b="0" i="0" u="none" strike="noStrike" kern="0" cap="none" spc="-80" normalizeH="0" baseline="0" noProof="0" dirty="0">
                <a:ln>
                  <a:noFill/>
                </a:ln>
                <a:solidFill>
                  <a:srgbClr val="FFFFFF"/>
                </a:solidFill>
                <a:effectLst/>
                <a:uLnTx/>
                <a:uFillTx/>
                <a:latin typeface="Calibri"/>
                <a:cs typeface="Calibri"/>
              </a:rPr>
              <a:t> </a:t>
            </a:r>
            <a:r>
              <a:rPr kumimoji="0" sz="2000" b="0" i="0" u="none" strike="noStrike" kern="0" cap="none" spc="0" normalizeH="0" baseline="0" noProof="0" dirty="0">
                <a:ln>
                  <a:noFill/>
                </a:ln>
                <a:solidFill>
                  <a:srgbClr val="FFFFFF"/>
                </a:solidFill>
                <a:effectLst/>
                <a:uLnTx/>
                <a:uFillTx/>
                <a:latin typeface="Calibri"/>
                <a:cs typeface="Calibri"/>
              </a:rPr>
              <a:t>no</a:t>
            </a:r>
            <a:r>
              <a:rPr kumimoji="0" sz="2000" b="0" i="0" u="none" strike="noStrike" kern="0" cap="none" spc="-50" normalizeH="0" baseline="0" noProof="0" dirty="0">
                <a:ln>
                  <a:noFill/>
                </a:ln>
                <a:solidFill>
                  <a:srgbClr val="FFFFFF"/>
                </a:solidFill>
                <a:effectLst/>
                <a:uLnTx/>
                <a:uFillTx/>
                <a:latin typeface="Calibri"/>
                <a:cs typeface="Calibri"/>
              </a:rPr>
              <a:t> </a:t>
            </a:r>
            <a:r>
              <a:rPr kumimoji="0" sz="2000" b="0" i="0" u="none" strike="noStrike" kern="0" cap="none" spc="0" normalizeH="0" baseline="0" noProof="0" dirty="0">
                <a:ln>
                  <a:noFill/>
                </a:ln>
                <a:solidFill>
                  <a:srgbClr val="FFFFFF"/>
                </a:solidFill>
                <a:effectLst/>
                <a:uLnTx/>
                <a:uFillTx/>
                <a:latin typeface="Calibri"/>
                <a:cs typeface="Calibri"/>
              </a:rPr>
              <a:t>office</a:t>
            </a:r>
            <a:r>
              <a:rPr kumimoji="0" sz="2000" b="0" i="0" u="none" strike="noStrike" kern="0" cap="none" spc="-65" normalizeH="0" baseline="0" noProof="0" dirty="0">
                <a:ln>
                  <a:noFill/>
                </a:ln>
                <a:solidFill>
                  <a:srgbClr val="FFFFFF"/>
                </a:solidFill>
                <a:effectLst/>
                <a:uLnTx/>
                <a:uFillTx/>
                <a:latin typeface="Calibri"/>
                <a:cs typeface="Calibri"/>
              </a:rPr>
              <a:t> </a:t>
            </a:r>
            <a:r>
              <a:rPr kumimoji="0" sz="2000" b="0" i="0" u="none" strike="noStrike" kern="0" cap="none" spc="-10" normalizeH="0" baseline="0" noProof="0" dirty="0">
                <a:ln>
                  <a:noFill/>
                </a:ln>
                <a:solidFill>
                  <a:srgbClr val="FFFFFF"/>
                </a:solidFill>
                <a:effectLst/>
                <a:uLnTx/>
                <a:uFillTx/>
                <a:latin typeface="Calibri"/>
                <a:cs typeface="Calibri"/>
              </a:rPr>
              <a:t>printers</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298450" marR="0" lvl="0" indent="-285750" defTabSz="914400" eaLnBrk="1" fontAlgn="auto" latinLnBrk="0" hangingPunct="1">
              <a:lnSpc>
                <a:spcPct val="100000"/>
              </a:lnSpc>
              <a:spcBef>
                <a:spcPts val="5"/>
              </a:spcBef>
              <a:spcAft>
                <a:spcPts val="0"/>
              </a:spcAft>
              <a:buClrTx/>
              <a:buSzTx/>
              <a:buFont typeface="Arial"/>
              <a:buChar char="•"/>
              <a:tabLst>
                <a:tab pos="298450" algn="l"/>
              </a:tabLst>
              <a:defRPr/>
            </a:pPr>
            <a:r>
              <a:rPr kumimoji="0" sz="2000" b="0" i="0" u="none" strike="noStrike" kern="0" cap="none" spc="-10" normalizeH="0" baseline="0" noProof="0" dirty="0">
                <a:ln>
                  <a:noFill/>
                </a:ln>
                <a:solidFill>
                  <a:srgbClr val="FFFFFF"/>
                </a:solidFill>
                <a:effectLst/>
                <a:uLnTx/>
                <a:uFillTx/>
                <a:latin typeface="Calibri"/>
                <a:cs typeface="Calibri"/>
              </a:rPr>
              <a:t>Shared</a:t>
            </a:r>
            <a:r>
              <a:rPr kumimoji="0" sz="2000" b="0" i="0" u="none" strike="noStrike" kern="0" cap="none" spc="-50" normalizeH="0" baseline="0" noProof="0" dirty="0">
                <a:ln>
                  <a:noFill/>
                </a:ln>
                <a:solidFill>
                  <a:srgbClr val="FFFFFF"/>
                </a:solidFill>
                <a:effectLst/>
                <a:uLnTx/>
                <a:uFillTx/>
                <a:latin typeface="Calibri"/>
                <a:cs typeface="Calibri"/>
              </a:rPr>
              <a:t> </a:t>
            </a:r>
            <a:r>
              <a:rPr kumimoji="0" sz="2000" b="0" i="0" u="none" strike="noStrike" kern="0" cap="none" spc="0" normalizeH="0" baseline="0" noProof="0" dirty="0">
                <a:ln>
                  <a:noFill/>
                </a:ln>
                <a:solidFill>
                  <a:srgbClr val="FFFFFF"/>
                </a:solidFill>
                <a:effectLst/>
                <a:uLnTx/>
                <a:uFillTx/>
                <a:latin typeface="Calibri"/>
                <a:cs typeface="Calibri"/>
              </a:rPr>
              <a:t>access</a:t>
            </a:r>
            <a:r>
              <a:rPr kumimoji="0" sz="2000" b="0" i="0" u="none" strike="noStrike" kern="0" cap="none" spc="-70" normalizeH="0" baseline="0" noProof="0" dirty="0">
                <a:ln>
                  <a:noFill/>
                </a:ln>
                <a:solidFill>
                  <a:srgbClr val="FFFFFF"/>
                </a:solidFill>
                <a:effectLst/>
                <a:uLnTx/>
                <a:uFillTx/>
                <a:latin typeface="Calibri"/>
                <a:cs typeface="Calibri"/>
              </a:rPr>
              <a:t> </a:t>
            </a:r>
            <a:r>
              <a:rPr kumimoji="0" sz="2000" b="0" i="0" u="none" strike="noStrike" kern="0" cap="none" spc="0" normalizeH="0" baseline="0" noProof="0" dirty="0">
                <a:ln>
                  <a:noFill/>
                </a:ln>
                <a:solidFill>
                  <a:srgbClr val="FFFFFF"/>
                </a:solidFill>
                <a:effectLst/>
                <a:uLnTx/>
                <a:uFillTx/>
                <a:latin typeface="Calibri"/>
                <a:cs typeface="Calibri"/>
              </a:rPr>
              <a:t>across</a:t>
            </a:r>
            <a:r>
              <a:rPr kumimoji="0" sz="2000" b="0" i="0" u="none" strike="noStrike" kern="0" cap="none" spc="-70" normalizeH="0" baseline="0" noProof="0" dirty="0">
                <a:ln>
                  <a:noFill/>
                </a:ln>
                <a:solidFill>
                  <a:srgbClr val="FFFFFF"/>
                </a:solidFill>
                <a:effectLst/>
                <a:uLnTx/>
                <a:uFillTx/>
                <a:latin typeface="Calibri"/>
                <a:cs typeface="Calibri"/>
              </a:rPr>
              <a:t> </a:t>
            </a:r>
            <a:r>
              <a:rPr kumimoji="0" sz="2000" b="0" i="0" u="none" strike="noStrike" kern="0" cap="none" spc="-10" normalizeH="0" baseline="0" noProof="0" dirty="0">
                <a:ln>
                  <a:noFill/>
                </a:ln>
                <a:solidFill>
                  <a:srgbClr val="FFFFFF"/>
                </a:solidFill>
                <a:effectLst/>
                <a:uLnTx/>
                <a:uFillTx/>
                <a:latin typeface="Calibri"/>
                <a:cs typeface="Calibri"/>
              </a:rPr>
              <a:t>departments</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298450" marR="0" lvl="0" indent="-285750" defTabSz="914400" eaLnBrk="1" fontAlgn="auto" latinLnBrk="0" hangingPunct="1">
              <a:lnSpc>
                <a:spcPct val="100000"/>
              </a:lnSpc>
              <a:spcBef>
                <a:spcPts val="0"/>
              </a:spcBef>
              <a:spcAft>
                <a:spcPts val="0"/>
              </a:spcAft>
              <a:buClrTx/>
              <a:buSzTx/>
              <a:buFont typeface="Arial"/>
              <a:buChar char="•"/>
              <a:tabLst>
                <a:tab pos="298450" algn="l"/>
              </a:tabLst>
              <a:defRPr/>
            </a:pPr>
            <a:r>
              <a:rPr kumimoji="0" sz="2000" b="0" i="0" u="none" strike="noStrike" kern="0" cap="none" spc="0" normalizeH="0" baseline="0" noProof="0" dirty="0">
                <a:ln>
                  <a:noFill/>
                </a:ln>
                <a:solidFill>
                  <a:srgbClr val="FFFFFF"/>
                </a:solidFill>
                <a:effectLst/>
                <a:uLnTx/>
                <a:uFillTx/>
                <a:latin typeface="Calibri"/>
                <a:cs typeface="Calibri"/>
              </a:rPr>
              <a:t>Student</a:t>
            </a:r>
            <a:r>
              <a:rPr kumimoji="0" sz="2000" b="0" i="0" u="none" strike="noStrike" kern="0" cap="none" spc="-35" normalizeH="0" baseline="0" noProof="0" dirty="0">
                <a:ln>
                  <a:noFill/>
                </a:ln>
                <a:solidFill>
                  <a:srgbClr val="FFFFFF"/>
                </a:solidFill>
                <a:effectLst/>
                <a:uLnTx/>
                <a:uFillTx/>
                <a:latin typeface="Calibri"/>
                <a:cs typeface="Calibri"/>
              </a:rPr>
              <a:t> </a:t>
            </a:r>
            <a:r>
              <a:rPr kumimoji="0" sz="2000" b="0" i="0" u="none" strike="noStrike" kern="0" cap="none" spc="-10" normalizeH="0" baseline="0" noProof="0" dirty="0">
                <a:ln>
                  <a:noFill/>
                </a:ln>
                <a:solidFill>
                  <a:srgbClr val="FFFFFF"/>
                </a:solidFill>
                <a:effectLst/>
                <a:uLnTx/>
                <a:uFillTx/>
                <a:latin typeface="Calibri"/>
                <a:cs typeface="Calibri"/>
              </a:rPr>
              <a:t>printers</a:t>
            </a:r>
            <a:r>
              <a:rPr kumimoji="0" sz="2000" b="0" i="0" u="none" strike="noStrike" kern="0" cap="none" spc="-65" normalizeH="0" baseline="0" noProof="0" dirty="0">
                <a:ln>
                  <a:noFill/>
                </a:ln>
                <a:solidFill>
                  <a:srgbClr val="FFFFFF"/>
                </a:solidFill>
                <a:effectLst/>
                <a:uLnTx/>
                <a:uFillTx/>
                <a:latin typeface="Calibri"/>
                <a:cs typeface="Calibri"/>
              </a:rPr>
              <a:t> </a:t>
            </a:r>
            <a:r>
              <a:rPr kumimoji="0" sz="2000" b="0" i="0" u="none" strike="noStrike" kern="0" cap="none" spc="0" normalizeH="0" baseline="0" noProof="0" dirty="0">
                <a:ln>
                  <a:noFill/>
                </a:ln>
                <a:solidFill>
                  <a:srgbClr val="FFFFFF"/>
                </a:solidFill>
                <a:effectLst/>
                <a:uLnTx/>
                <a:uFillTx/>
                <a:latin typeface="Calibri"/>
                <a:cs typeface="Calibri"/>
              </a:rPr>
              <a:t>placed</a:t>
            </a:r>
            <a:r>
              <a:rPr kumimoji="0" sz="2000" b="0" i="0" u="none" strike="noStrike" kern="0" cap="none" spc="-40" normalizeH="0" baseline="0" noProof="0" dirty="0">
                <a:ln>
                  <a:noFill/>
                </a:ln>
                <a:solidFill>
                  <a:srgbClr val="FFFFFF"/>
                </a:solidFill>
                <a:effectLst/>
                <a:uLnTx/>
                <a:uFillTx/>
                <a:latin typeface="Calibri"/>
                <a:cs typeface="Calibri"/>
              </a:rPr>
              <a:t> </a:t>
            </a:r>
            <a:r>
              <a:rPr kumimoji="0" sz="2000" b="0" i="0" u="none" strike="noStrike" kern="0" cap="none" spc="0" normalizeH="0" baseline="0" noProof="0" dirty="0">
                <a:ln>
                  <a:noFill/>
                </a:ln>
                <a:solidFill>
                  <a:srgbClr val="FFFFFF"/>
                </a:solidFill>
                <a:effectLst/>
                <a:uLnTx/>
                <a:uFillTx/>
                <a:latin typeface="Calibri"/>
                <a:cs typeface="Calibri"/>
              </a:rPr>
              <a:t>by</a:t>
            </a:r>
            <a:r>
              <a:rPr kumimoji="0" sz="2000" b="0" i="0" u="none" strike="noStrike" kern="0" cap="none" spc="-45" normalizeH="0" baseline="0" noProof="0" dirty="0">
                <a:ln>
                  <a:noFill/>
                </a:ln>
                <a:solidFill>
                  <a:srgbClr val="FFFFFF"/>
                </a:solidFill>
                <a:effectLst/>
                <a:uLnTx/>
                <a:uFillTx/>
                <a:latin typeface="Calibri"/>
                <a:cs typeface="Calibri"/>
              </a:rPr>
              <a:t> </a:t>
            </a:r>
            <a:r>
              <a:rPr kumimoji="0" sz="2000" b="0" i="0" u="none" strike="noStrike" kern="0" cap="none" spc="-20" normalizeH="0" baseline="0" noProof="0" dirty="0">
                <a:ln>
                  <a:noFill/>
                </a:ln>
                <a:solidFill>
                  <a:srgbClr val="FFFFFF"/>
                </a:solidFill>
                <a:effectLst/>
                <a:uLnTx/>
                <a:uFillTx/>
                <a:latin typeface="Calibri"/>
                <a:cs typeface="Calibri"/>
              </a:rPr>
              <a:t>need</a:t>
            </a:r>
            <a:endParaRPr kumimoji="0" sz="2000" b="0" i="0" u="none" strike="noStrike" kern="0" cap="none" spc="0" normalizeH="0" baseline="0" noProof="0">
              <a:ln>
                <a:noFill/>
              </a:ln>
              <a:solidFill>
                <a:sysClr val="windowText" lastClr="000000"/>
              </a:solidFill>
              <a:effectLst/>
              <a:uLnTx/>
              <a:uFillTx/>
              <a:latin typeface="Calibri"/>
              <a:cs typeface="Calibri"/>
            </a:endParaRPr>
          </a:p>
        </p:txBody>
      </p:sp>
      <p:sp>
        <p:nvSpPr>
          <p:cNvPr id="6" name="object 6"/>
          <p:cNvSpPr txBox="1"/>
          <p:nvPr/>
        </p:nvSpPr>
        <p:spPr>
          <a:xfrm>
            <a:off x="3619500" y="5811520"/>
            <a:ext cx="3123565" cy="39179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400" b="0" i="0" u="none" strike="noStrike" kern="0" cap="none" spc="-10" normalizeH="0" baseline="0" noProof="0" dirty="0">
                <a:ln>
                  <a:noFill/>
                </a:ln>
                <a:solidFill>
                  <a:srgbClr val="FFB71B"/>
                </a:solidFill>
                <a:effectLst/>
                <a:uLnTx/>
                <a:uFillTx/>
                <a:latin typeface="Calibri"/>
                <a:cs typeface="Calibri"/>
              </a:rPr>
              <a:t>https://go.uncg.edu/mps</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
        <p:nvSpPr>
          <p:cNvPr id="7" name="object 7"/>
          <p:cNvSpPr txBox="1"/>
          <p:nvPr/>
        </p:nvSpPr>
        <p:spPr>
          <a:xfrm>
            <a:off x="5943600" y="3087052"/>
            <a:ext cx="4215765" cy="944880"/>
          </a:xfrm>
          <a:prstGeom prst="rect">
            <a:avLst/>
          </a:prstGeom>
        </p:spPr>
        <p:txBody>
          <a:bodyPr vert="horz" wrap="square" lIns="0" tIns="15875" rIns="0" bIns="0" rtlCol="0">
            <a:spAutoFit/>
          </a:bodyPr>
          <a:lstStyle/>
          <a:p>
            <a:pPr marL="297815" marR="0" lvl="0" indent="-285115" defTabSz="914400" eaLnBrk="1" fontAlgn="auto" latinLnBrk="0" hangingPunct="1">
              <a:lnSpc>
                <a:spcPct val="100000"/>
              </a:lnSpc>
              <a:spcBef>
                <a:spcPts val="125"/>
              </a:spcBef>
              <a:spcAft>
                <a:spcPts val="0"/>
              </a:spcAft>
              <a:buClrTx/>
              <a:buSzTx/>
              <a:buFont typeface="Arial"/>
              <a:buChar char="•"/>
              <a:tabLst>
                <a:tab pos="297815" algn="l"/>
              </a:tabLst>
              <a:defRPr/>
            </a:pPr>
            <a:r>
              <a:rPr kumimoji="0" sz="2000" b="0" i="0" u="none" strike="noStrike" kern="0" cap="none" spc="0" normalizeH="0" baseline="0" noProof="0" dirty="0">
                <a:ln>
                  <a:noFill/>
                </a:ln>
                <a:solidFill>
                  <a:srgbClr val="FFFFFF"/>
                </a:solidFill>
                <a:effectLst/>
                <a:uLnTx/>
                <a:uFillTx/>
                <a:latin typeface="Calibri"/>
                <a:cs typeface="Calibri"/>
              </a:rPr>
              <a:t>ITS</a:t>
            </a:r>
            <a:r>
              <a:rPr kumimoji="0" sz="2000" b="0" i="0" u="none" strike="noStrike" kern="0" cap="none" spc="-60" normalizeH="0" baseline="0" noProof="0" dirty="0">
                <a:ln>
                  <a:noFill/>
                </a:ln>
                <a:solidFill>
                  <a:srgbClr val="FFFFFF"/>
                </a:solidFill>
                <a:effectLst/>
                <a:uLnTx/>
                <a:uFillTx/>
                <a:latin typeface="Calibri"/>
                <a:cs typeface="Calibri"/>
              </a:rPr>
              <a:t> </a:t>
            </a:r>
            <a:r>
              <a:rPr kumimoji="0" sz="2000" b="0" i="0" u="none" strike="noStrike" kern="0" cap="none" spc="-10" normalizeH="0" baseline="0" noProof="0" dirty="0">
                <a:ln>
                  <a:noFill/>
                </a:ln>
                <a:solidFill>
                  <a:srgbClr val="FFFFFF"/>
                </a:solidFill>
                <a:effectLst/>
                <a:uLnTx/>
                <a:uFillTx/>
                <a:latin typeface="Calibri"/>
                <a:cs typeface="Calibri"/>
              </a:rPr>
              <a:t>approval</a:t>
            </a:r>
            <a:r>
              <a:rPr kumimoji="0" sz="2000" b="0" i="0" u="none" strike="noStrike" kern="0" cap="none" spc="-40" normalizeH="0" baseline="0" noProof="0" dirty="0">
                <a:ln>
                  <a:noFill/>
                </a:ln>
                <a:solidFill>
                  <a:srgbClr val="FFFFFF"/>
                </a:solidFill>
                <a:effectLst/>
                <a:uLnTx/>
                <a:uFillTx/>
                <a:latin typeface="Calibri"/>
                <a:cs typeface="Calibri"/>
              </a:rPr>
              <a:t> </a:t>
            </a:r>
            <a:r>
              <a:rPr kumimoji="0" sz="2000" b="0" i="0" u="none" strike="noStrike" kern="0" cap="none" spc="0" normalizeH="0" baseline="0" noProof="0" dirty="0">
                <a:ln>
                  <a:noFill/>
                </a:ln>
                <a:solidFill>
                  <a:srgbClr val="FFFFFF"/>
                </a:solidFill>
                <a:effectLst/>
                <a:uLnTx/>
                <a:uFillTx/>
                <a:latin typeface="Calibri"/>
                <a:cs typeface="Calibri"/>
              </a:rPr>
              <a:t>for</a:t>
            </a:r>
            <a:r>
              <a:rPr kumimoji="0" sz="2000" b="0" i="0" u="none" strike="noStrike" kern="0" cap="none" spc="-60" normalizeH="0" baseline="0" noProof="0" dirty="0">
                <a:ln>
                  <a:noFill/>
                </a:ln>
                <a:solidFill>
                  <a:srgbClr val="FFFFFF"/>
                </a:solidFill>
                <a:effectLst/>
                <a:uLnTx/>
                <a:uFillTx/>
                <a:latin typeface="Calibri"/>
                <a:cs typeface="Calibri"/>
              </a:rPr>
              <a:t> </a:t>
            </a:r>
            <a:r>
              <a:rPr kumimoji="0" sz="2000" b="0" i="0" u="none" strike="noStrike" kern="0" cap="none" spc="0" normalizeH="0" baseline="0" noProof="0" dirty="0">
                <a:ln>
                  <a:noFill/>
                </a:ln>
                <a:solidFill>
                  <a:srgbClr val="FFFFFF"/>
                </a:solidFill>
                <a:effectLst/>
                <a:uLnTx/>
                <a:uFillTx/>
                <a:latin typeface="Calibri"/>
                <a:cs typeface="Calibri"/>
              </a:rPr>
              <a:t>all</a:t>
            </a:r>
            <a:r>
              <a:rPr kumimoji="0" sz="2000" b="0" i="0" u="none" strike="noStrike" kern="0" cap="none" spc="-40" normalizeH="0" baseline="0" noProof="0" dirty="0">
                <a:ln>
                  <a:noFill/>
                </a:ln>
                <a:solidFill>
                  <a:srgbClr val="FFFFFF"/>
                </a:solidFill>
                <a:effectLst/>
                <a:uLnTx/>
                <a:uFillTx/>
                <a:latin typeface="Calibri"/>
                <a:cs typeface="Calibri"/>
              </a:rPr>
              <a:t> </a:t>
            </a:r>
            <a:r>
              <a:rPr kumimoji="0" sz="2000" b="0" i="0" u="none" strike="noStrike" kern="0" cap="none" spc="-10" normalizeH="0" baseline="0" noProof="0" dirty="0">
                <a:ln>
                  <a:noFill/>
                </a:ln>
                <a:solidFill>
                  <a:srgbClr val="FFFFFF"/>
                </a:solidFill>
                <a:effectLst/>
                <a:uLnTx/>
                <a:uFillTx/>
                <a:latin typeface="Calibri"/>
                <a:cs typeface="Calibri"/>
              </a:rPr>
              <a:t>printers</a:t>
            </a:r>
            <a:r>
              <a:rPr kumimoji="0" sz="2000" b="0" i="0" u="none" strike="noStrike" kern="0" cap="none" spc="0" normalizeH="0" baseline="0" noProof="0" dirty="0">
                <a:ln>
                  <a:noFill/>
                </a:ln>
                <a:solidFill>
                  <a:srgbClr val="FFFFFF"/>
                </a:solidFill>
                <a:effectLst/>
                <a:uLnTx/>
                <a:uFillTx/>
                <a:latin typeface="Calibri"/>
                <a:cs typeface="Calibri"/>
              </a:rPr>
              <a:t> &amp;</a:t>
            </a:r>
            <a:r>
              <a:rPr kumimoji="0" sz="2000" b="0" i="0" u="none" strike="noStrike" kern="0" cap="none" spc="-55" normalizeH="0" baseline="0" noProof="0" dirty="0">
                <a:ln>
                  <a:noFill/>
                </a:ln>
                <a:solidFill>
                  <a:srgbClr val="FFFFFF"/>
                </a:solidFill>
                <a:effectLst/>
                <a:uLnTx/>
                <a:uFillTx/>
                <a:latin typeface="Calibri"/>
                <a:cs typeface="Calibri"/>
              </a:rPr>
              <a:t> </a:t>
            </a:r>
            <a:r>
              <a:rPr kumimoji="0" sz="2000" b="0" i="0" u="none" strike="noStrike" kern="0" cap="none" spc="-10" normalizeH="0" baseline="0" noProof="0" dirty="0">
                <a:ln>
                  <a:noFill/>
                </a:ln>
                <a:solidFill>
                  <a:srgbClr val="FFFFFF"/>
                </a:solidFill>
                <a:effectLst/>
                <a:uLnTx/>
                <a:uFillTx/>
                <a:latin typeface="Calibri"/>
                <a:cs typeface="Calibri"/>
              </a:rPr>
              <a:t>supplies</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297815" marR="0" lvl="0" indent="-285115" defTabSz="914400" eaLnBrk="1" fontAlgn="auto" latinLnBrk="0" hangingPunct="1">
              <a:lnSpc>
                <a:spcPct val="100000"/>
              </a:lnSpc>
              <a:spcBef>
                <a:spcPts val="5"/>
              </a:spcBef>
              <a:spcAft>
                <a:spcPts val="0"/>
              </a:spcAft>
              <a:buClrTx/>
              <a:buSzTx/>
              <a:buFont typeface="Arial"/>
              <a:buChar char="•"/>
              <a:tabLst>
                <a:tab pos="297815" algn="l"/>
              </a:tabLst>
              <a:defRPr/>
            </a:pPr>
            <a:r>
              <a:rPr kumimoji="0" sz="2000" b="0" i="0" u="none" strike="noStrike" kern="0" cap="none" spc="0" normalizeH="0" baseline="0" noProof="0" dirty="0">
                <a:ln>
                  <a:noFill/>
                </a:ln>
                <a:solidFill>
                  <a:srgbClr val="FFFFFF"/>
                </a:solidFill>
                <a:effectLst/>
                <a:uLnTx/>
                <a:uFillTx/>
                <a:latin typeface="Calibri"/>
                <a:cs typeface="Calibri"/>
              </a:rPr>
              <a:t>MPS</a:t>
            </a:r>
            <a:r>
              <a:rPr kumimoji="0" sz="2000" b="0" i="0" u="none" strike="noStrike" kern="0" cap="none" spc="-45" normalizeH="0" baseline="0" noProof="0" dirty="0">
                <a:ln>
                  <a:noFill/>
                </a:ln>
                <a:solidFill>
                  <a:srgbClr val="FFFFFF"/>
                </a:solidFill>
                <a:effectLst/>
                <a:uLnTx/>
                <a:uFillTx/>
                <a:latin typeface="Calibri"/>
                <a:cs typeface="Calibri"/>
              </a:rPr>
              <a:t> </a:t>
            </a:r>
            <a:r>
              <a:rPr kumimoji="0" sz="2000" b="0" i="0" u="none" strike="noStrike" kern="0" cap="none" spc="-20" normalizeH="0" baseline="0" noProof="0" dirty="0">
                <a:ln>
                  <a:noFill/>
                </a:ln>
                <a:solidFill>
                  <a:srgbClr val="FFFFFF"/>
                </a:solidFill>
                <a:effectLst/>
                <a:uLnTx/>
                <a:uFillTx/>
                <a:latin typeface="Calibri"/>
                <a:cs typeface="Calibri"/>
              </a:rPr>
              <a:t>covers</a:t>
            </a:r>
            <a:r>
              <a:rPr kumimoji="0" sz="2000" b="0" i="0" u="none" strike="noStrike" kern="0" cap="none" spc="-50" normalizeH="0" baseline="0" noProof="0" dirty="0">
                <a:ln>
                  <a:noFill/>
                </a:ln>
                <a:solidFill>
                  <a:srgbClr val="FFFFFF"/>
                </a:solidFill>
                <a:effectLst/>
                <a:uLnTx/>
                <a:uFillTx/>
                <a:latin typeface="Calibri"/>
                <a:cs typeface="Calibri"/>
              </a:rPr>
              <a:t> </a:t>
            </a:r>
            <a:r>
              <a:rPr kumimoji="0" sz="2000" b="0" i="0" u="none" strike="noStrike" kern="0" cap="none" spc="0" normalizeH="0" baseline="0" noProof="0" dirty="0">
                <a:ln>
                  <a:noFill/>
                </a:ln>
                <a:solidFill>
                  <a:srgbClr val="FFFFFF"/>
                </a:solidFill>
                <a:effectLst/>
                <a:uLnTx/>
                <a:uFillTx/>
                <a:latin typeface="Calibri"/>
                <a:cs typeface="Calibri"/>
              </a:rPr>
              <a:t>toner</a:t>
            </a:r>
            <a:r>
              <a:rPr kumimoji="0" sz="2000" b="0" i="0" u="none" strike="noStrike" kern="0" cap="none" spc="-35" normalizeH="0" baseline="0" noProof="0" dirty="0">
                <a:ln>
                  <a:noFill/>
                </a:ln>
                <a:solidFill>
                  <a:srgbClr val="FFFFFF"/>
                </a:solidFill>
                <a:effectLst/>
                <a:uLnTx/>
                <a:uFillTx/>
                <a:latin typeface="Calibri"/>
                <a:cs typeface="Calibri"/>
              </a:rPr>
              <a:t> </a:t>
            </a:r>
            <a:r>
              <a:rPr kumimoji="0" sz="2000" b="0" i="0" u="none" strike="noStrike" kern="0" cap="none" spc="0" normalizeH="0" baseline="0" noProof="0" dirty="0">
                <a:ln>
                  <a:noFill/>
                </a:ln>
                <a:solidFill>
                  <a:srgbClr val="FFFFFF"/>
                </a:solidFill>
                <a:effectLst/>
                <a:uLnTx/>
                <a:uFillTx/>
                <a:latin typeface="Calibri"/>
                <a:cs typeface="Calibri"/>
              </a:rPr>
              <a:t>&amp;</a:t>
            </a:r>
            <a:r>
              <a:rPr kumimoji="0" sz="2000" b="0" i="0" u="none" strike="noStrike" kern="0" cap="none" spc="-40" normalizeH="0" baseline="0" noProof="0" dirty="0">
                <a:ln>
                  <a:noFill/>
                </a:ln>
                <a:solidFill>
                  <a:srgbClr val="FFFFFF"/>
                </a:solidFill>
                <a:effectLst/>
                <a:uLnTx/>
                <a:uFillTx/>
                <a:latin typeface="Calibri"/>
                <a:cs typeface="Calibri"/>
              </a:rPr>
              <a:t> </a:t>
            </a:r>
            <a:r>
              <a:rPr kumimoji="0" sz="2000" b="0" i="0" u="none" strike="noStrike" kern="0" cap="none" spc="0" normalizeH="0" baseline="0" noProof="0" dirty="0">
                <a:ln>
                  <a:noFill/>
                </a:ln>
                <a:solidFill>
                  <a:srgbClr val="FFFFFF"/>
                </a:solidFill>
                <a:effectLst/>
                <a:uLnTx/>
                <a:uFillTx/>
                <a:latin typeface="Calibri"/>
                <a:cs typeface="Calibri"/>
              </a:rPr>
              <a:t>standard</a:t>
            </a:r>
            <a:r>
              <a:rPr kumimoji="0" sz="2000" b="0" i="0" u="none" strike="noStrike" kern="0" cap="none" spc="-15" normalizeH="0" baseline="0" noProof="0" dirty="0">
                <a:ln>
                  <a:noFill/>
                </a:ln>
                <a:solidFill>
                  <a:srgbClr val="FFFFFF"/>
                </a:solidFill>
                <a:effectLst/>
                <a:uLnTx/>
                <a:uFillTx/>
                <a:latin typeface="Calibri"/>
                <a:cs typeface="Calibri"/>
              </a:rPr>
              <a:t> </a:t>
            </a:r>
            <a:r>
              <a:rPr kumimoji="0" sz="2000" b="0" i="0" u="none" strike="noStrike" kern="0" cap="none" spc="-10" normalizeH="0" baseline="0" noProof="0" dirty="0">
                <a:ln>
                  <a:noFill/>
                </a:ln>
                <a:solidFill>
                  <a:srgbClr val="FFFFFF"/>
                </a:solidFill>
                <a:effectLst/>
                <a:uLnTx/>
                <a:uFillTx/>
                <a:latin typeface="Calibri"/>
                <a:cs typeface="Calibri"/>
              </a:rPr>
              <a:t>paper</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297815" marR="0" lvl="0" indent="-285115" defTabSz="914400" eaLnBrk="1" fontAlgn="auto" latinLnBrk="0" hangingPunct="1">
              <a:lnSpc>
                <a:spcPct val="100000"/>
              </a:lnSpc>
              <a:spcBef>
                <a:spcPts val="0"/>
              </a:spcBef>
              <a:spcAft>
                <a:spcPts val="0"/>
              </a:spcAft>
              <a:buClrTx/>
              <a:buSzTx/>
              <a:buFont typeface="Arial"/>
              <a:buChar char="•"/>
              <a:tabLst>
                <a:tab pos="297815" algn="l"/>
              </a:tabLst>
              <a:defRPr/>
            </a:pPr>
            <a:r>
              <a:rPr kumimoji="0" sz="2000" b="0" i="0" u="none" strike="noStrike" kern="0" cap="none" spc="0" normalizeH="0" baseline="0" noProof="0" dirty="0">
                <a:ln>
                  <a:noFill/>
                </a:ln>
                <a:solidFill>
                  <a:srgbClr val="FFFFFF"/>
                </a:solidFill>
                <a:effectLst/>
                <a:uLnTx/>
                <a:uFillTx/>
                <a:latin typeface="Calibri"/>
                <a:cs typeface="Calibri"/>
              </a:rPr>
              <a:t>Return</a:t>
            </a:r>
            <a:r>
              <a:rPr kumimoji="0" sz="2000" b="0" i="0" u="none" strike="noStrike" kern="0" cap="none" spc="-60" normalizeH="0" baseline="0" noProof="0" dirty="0">
                <a:ln>
                  <a:noFill/>
                </a:ln>
                <a:solidFill>
                  <a:srgbClr val="FFFFFF"/>
                </a:solidFill>
                <a:effectLst/>
                <a:uLnTx/>
                <a:uFillTx/>
                <a:latin typeface="Calibri"/>
                <a:cs typeface="Calibri"/>
              </a:rPr>
              <a:t> </a:t>
            </a:r>
            <a:r>
              <a:rPr kumimoji="0" sz="2000" b="0" i="0" u="none" strike="noStrike" kern="0" cap="none" spc="-10" normalizeH="0" baseline="0" noProof="0" dirty="0">
                <a:ln>
                  <a:noFill/>
                </a:ln>
                <a:solidFill>
                  <a:srgbClr val="FFFFFF"/>
                </a:solidFill>
                <a:effectLst/>
                <a:uLnTx/>
                <a:uFillTx/>
                <a:latin typeface="Calibri"/>
                <a:cs typeface="Calibri"/>
              </a:rPr>
              <a:t>unapproved</a:t>
            </a:r>
            <a:r>
              <a:rPr kumimoji="0" sz="2000" b="0" i="0" u="none" strike="noStrike" kern="0" cap="none" spc="-60" normalizeH="0" baseline="0" noProof="0" dirty="0">
                <a:ln>
                  <a:noFill/>
                </a:ln>
                <a:solidFill>
                  <a:srgbClr val="FFFFFF"/>
                </a:solidFill>
                <a:effectLst/>
                <a:uLnTx/>
                <a:uFillTx/>
                <a:latin typeface="Calibri"/>
                <a:cs typeface="Calibri"/>
              </a:rPr>
              <a:t> </a:t>
            </a:r>
            <a:r>
              <a:rPr kumimoji="0" sz="2000" b="0" i="0" u="none" strike="noStrike" kern="0" cap="none" spc="0" normalizeH="0" baseline="0" noProof="0" dirty="0">
                <a:ln>
                  <a:noFill/>
                </a:ln>
                <a:solidFill>
                  <a:srgbClr val="FFFFFF"/>
                </a:solidFill>
                <a:effectLst/>
                <a:uLnTx/>
                <a:uFillTx/>
                <a:latin typeface="Calibri"/>
                <a:cs typeface="Calibri"/>
              </a:rPr>
              <a:t>or</a:t>
            </a:r>
            <a:r>
              <a:rPr kumimoji="0" sz="2000" b="0" i="0" u="none" strike="noStrike" kern="0" cap="none" spc="-15" normalizeH="0" baseline="0" noProof="0" dirty="0">
                <a:ln>
                  <a:noFill/>
                </a:ln>
                <a:solidFill>
                  <a:srgbClr val="FFFFFF"/>
                </a:solidFill>
                <a:effectLst/>
                <a:uLnTx/>
                <a:uFillTx/>
                <a:latin typeface="Calibri"/>
                <a:cs typeface="Calibri"/>
              </a:rPr>
              <a:t> </a:t>
            </a:r>
            <a:r>
              <a:rPr kumimoji="0" sz="2000" b="0" i="0" u="none" strike="noStrike" kern="0" cap="none" spc="-10" normalizeH="0" baseline="0" noProof="0" dirty="0">
                <a:ln>
                  <a:noFill/>
                </a:ln>
                <a:solidFill>
                  <a:srgbClr val="FFFFFF"/>
                </a:solidFill>
                <a:effectLst/>
                <a:uLnTx/>
                <a:uFillTx/>
                <a:latin typeface="Calibri"/>
                <a:cs typeface="Calibri"/>
              </a:rPr>
              <a:t>legacy</a:t>
            </a:r>
            <a:r>
              <a:rPr kumimoji="0" sz="2000" b="0" i="0" u="none" strike="noStrike" kern="0" cap="none" spc="-65" normalizeH="0" baseline="0" noProof="0" dirty="0">
                <a:ln>
                  <a:noFill/>
                </a:ln>
                <a:solidFill>
                  <a:srgbClr val="FFFFFF"/>
                </a:solidFill>
                <a:effectLst/>
                <a:uLnTx/>
                <a:uFillTx/>
                <a:latin typeface="Calibri"/>
                <a:cs typeface="Calibri"/>
              </a:rPr>
              <a:t> </a:t>
            </a:r>
            <a:r>
              <a:rPr kumimoji="0" sz="2000" b="0" i="0" u="none" strike="noStrike" kern="0" cap="none" spc="-10" normalizeH="0" baseline="0" noProof="0" dirty="0">
                <a:ln>
                  <a:noFill/>
                </a:ln>
                <a:solidFill>
                  <a:srgbClr val="FFFFFF"/>
                </a:solidFill>
                <a:effectLst/>
                <a:uLnTx/>
                <a:uFillTx/>
                <a:latin typeface="Calibri"/>
                <a:cs typeface="Calibri"/>
              </a:rPr>
              <a:t>printers</a:t>
            </a:r>
            <a:endParaRPr kumimoji="0" sz="2000" b="0" i="0" u="none" strike="noStrike" kern="0" cap="none" spc="0" normalizeH="0" baseline="0" noProof="0">
              <a:ln>
                <a:noFill/>
              </a:ln>
              <a:solidFill>
                <a:sysClr val="windowText" lastClr="000000"/>
              </a:solidFill>
              <a:effectLst/>
              <a:uLnTx/>
              <a:uFillTx/>
              <a:latin typeface="Calibri"/>
              <a:cs typeface="Calibri"/>
            </a:endParaRPr>
          </a:p>
        </p:txBody>
      </p:sp>
      <p:sp>
        <p:nvSpPr>
          <p:cNvPr id="8" name="object 8"/>
          <p:cNvSpPr txBox="1"/>
          <p:nvPr/>
        </p:nvSpPr>
        <p:spPr>
          <a:xfrm>
            <a:off x="5943600" y="4279010"/>
            <a:ext cx="4105910" cy="449580"/>
          </a:xfrm>
          <a:prstGeom prst="rect">
            <a:avLst/>
          </a:prstGeom>
        </p:spPr>
        <p:txBody>
          <a:bodyPr vert="horz" wrap="square" lIns="0" tIns="16510" rIns="0" bIns="0" rtlCol="0">
            <a:spAutoFit/>
          </a:bodyPr>
          <a:lstStyle/>
          <a:p>
            <a:pPr marL="12700" marR="0" lvl="0" indent="0" defTabSz="914400" eaLnBrk="1" fontAlgn="auto" latinLnBrk="0" hangingPunct="1">
              <a:lnSpc>
                <a:spcPct val="100000"/>
              </a:lnSpc>
              <a:spcBef>
                <a:spcPts val="130"/>
              </a:spcBef>
              <a:spcAft>
                <a:spcPts val="0"/>
              </a:spcAft>
              <a:buClrTx/>
              <a:buSzTx/>
              <a:buFontTx/>
              <a:buNone/>
              <a:tabLst/>
              <a:defRPr/>
            </a:pPr>
            <a:r>
              <a:rPr kumimoji="0" sz="2750" b="1" i="0" u="none" strike="noStrike" kern="0" cap="none" spc="0" normalizeH="0" baseline="0" noProof="0" dirty="0">
                <a:ln>
                  <a:noFill/>
                </a:ln>
                <a:solidFill>
                  <a:srgbClr val="FFB71B"/>
                </a:solidFill>
                <a:effectLst/>
                <a:uLnTx/>
                <a:uFillTx/>
                <a:latin typeface="Calibri"/>
                <a:cs typeface="Calibri"/>
              </a:rPr>
              <a:t>Special</a:t>
            </a:r>
            <a:r>
              <a:rPr kumimoji="0" sz="2750" b="1" i="0" u="none" strike="noStrike" kern="0" cap="none" spc="100" normalizeH="0" baseline="0" noProof="0" dirty="0">
                <a:ln>
                  <a:noFill/>
                </a:ln>
                <a:solidFill>
                  <a:srgbClr val="FFB71B"/>
                </a:solidFill>
                <a:effectLst/>
                <a:uLnTx/>
                <a:uFillTx/>
                <a:latin typeface="Calibri"/>
                <a:cs typeface="Calibri"/>
              </a:rPr>
              <a:t> </a:t>
            </a:r>
            <a:r>
              <a:rPr kumimoji="0" sz="2750" b="1" i="0" u="none" strike="noStrike" kern="0" cap="none" spc="0" normalizeH="0" baseline="0" noProof="0" dirty="0">
                <a:ln>
                  <a:noFill/>
                </a:ln>
                <a:solidFill>
                  <a:srgbClr val="FFB71B"/>
                </a:solidFill>
                <a:effectLst/>
                <a:uLnTx/>
                <a:uFillTx/>
                <a:latin typeface="Calibri"/>
                <a:cs typeface="Calibri"/>
              </a:rPr>
              <a:t>Cases</a:t>
            </a:r>
            <a:r>
              <a:rPr kumimoji="0" sz="2750" b="1" i="0" u="none" strike="noStrike" kern="0" cap="none" spc="50" normalizeH="0" baseline="0" noProof="0" dirty="0">
                <a:ln>
                  <a:noFill/>
                </a:ln>
                <a:solidFill>
                  <a:srgbClr val="FFB71B"/>
                </a:solidFill>
                <a:effectLst/>
                <a:uLnTx/>
                <a:uFillTx/>
                <a:latin typeface="Calibri"/>
                <a:cs typeface="Calibri"/>
              </a:rPr>
              <a:t> </a:t>
            </a:r>
            <a:r>
              <a:rPr kumimoji="0" sz="2750" b="1" i="0" u="none" strike="noStrike" kern="0" cap="none" spc="0" normalizeH="0" baseline="0" noProof="0" dirty="0">
                <a:ln>
                  <a:noFill/>
                </a:ln>
                <a:solidFill>
                  <a:srgbClr val="FFB71B"/>
                </a:solidFill>
                <a:effectLst/>
                <a:uLnTx/>
                <a:uFillTx/>
                <a:latin typeface="Calibri"/>
                <a:cs typeface="Calibri"/>
              </a:rPr>
              <a:t>&amp;</a:t>
            </a:r>
            <a:r>
              <a:rPr kumimoji="0" sz="2750" b="1" i="0" u="none" strike="noStrike" kern="0" cap="none" spc="100" normalizeH="0" baseline="0" noProof="0" dirty="0">
                <a:ln>
                  <a:noFill/>
                </a:ln>
                <a:solidFill>
                  <a:srgbClr val="FFB71B"/>
                </a:solidFill>
                <a:effectLst/>
                <a:uLnTx/>
                <a:uFillTx/>
                <a:latin typeface="Calibri"/>
                <a:cs typeface="Calibri"/>
              </a:rPr>
              <a:t> </a:t>
            </a:r>
            <a:r>
              <a:rPr kumimoji="0" sz="2750" b="1" i="0" u="none" strike="noStrike" kern="0" cap="none" spc="-10" normalizeH="0" baseline="0" noProof="0" dirty="0">
                <a:ln>
                  <a:noFill/>
                </a:ln>
                <a:solidFill>
                  <a:srgbClr val="FFB71B"/>
                </a:solidFill>
                <a:effectLst/>
                <a:uLnTx/>
                <a:uFillTx/>
                <a:latin typeface="Calibri"/>
                <a:cs typeface="Calibri"/>
              </a:rPr>
              <a:t>Compliance</a:t>
            </a:r>
            <a:endParaRPr kumimoji="0" sz="2750" b="0" i="0" u="none" strike="noStrike" kern="0" cap="none" spc="0" normalizeH="0" baseline="0" noProof="0">
              <a:ln>
                <a:noFill/>
              </a:ln>
              <a:solidFill>
                <a:sysClr val="windowText" lastClr="000000"/>
              </a:solidFill>
              <a:effectLst/>
              <a:uLnTx/>
              <a:uFillTx/>
              <a:latin typeface="Calibri"/>
              <a:cs typeface="Calibri"/>
            </a:endParaRPr>
          </a:p>
        </p:txBody>
      </p:sp>
      <p:sp>
        <p:nvSpPr>
          <p:cNvPr id="9" name="object 9"/>
          <p:cNvSpPr txBox="1"/>
          <p:nvPr/>
        </p:nvSpPr>
        <p:spPr>
          <a:xfrm>
            <a:off x="5943600" y="4698936"/>
            <a:ext cx="3749040" cy="944880"/>
          </a:xfrm>
          <a:prstGeom prst="rect">
            <a:avLst/>
          </a:prstGeom>
        </p:spPr>
        <p:txBody>
          <a:bodyPr vert="horz" wrap="square" lIns="0" tIns="15875" rIns="0" bIns="0" rtlCol="0">
            <a:spAutoFit/>
          </a:bodyPr>
          <a:lstStyle/>
          <a:p>
            <a:pPr marL="297815" marR="0" lvl="0" indent="-285115" defTabSz="914400" eaLnBrk="1" fontAlgn="auto" latinLnBrk="0" hangingPunct="1">
              <a:lnSpc>
                <a:spcPct val="100000"/>
              </a:lnSpc>
              <a:spcBef>
                <a:spcPts val="125"/>
              </a:spcBef>
              <a:spcAft>
                <a:spcPts val="0"/>
              </a:spcAft>
              <a:buClrTx/>
              <a:buSzTx/>
              <a:buFont typeface="Arial"/>
              <a:buChar char="•"/>
              <a:tabLst>
                <a:tab pos="297815" algn="l"/>
              </a:tabLst>
              <a:defRPr/>
            </a:pPr>
            <a:r>
              <a:rPr kumimoji="0" sz="2000" b="0" i="0" u="none" strike="noStrike" kern="0" cap="none" spc="-10" normalizeH="0" baseline="0" noProof="0" dirty="0">
                <a:ln>
                  <a:noFill/>
                </a:ln>
                <a:solidFill>
                  <a:srgbClr val="FFFFFF"/>
                </a:solidFill>
                <a:effectLst/>
                <a:uLnTx/>
                <a:uFillTx/>
                <a:latin typeface="Calibri"/>
                <a:cs typeface="Calibri"/>
              </a:rPr>
              <a:t>E-</a:t>
            </a:r>
            <a:r>
              <a:rPr kumimoji="0" sz="2000" b="0" i="0" u="none" strike="noStrike" kern="0" cap="none" spc="0" normalizeH="0" baseline="0" noProof="0" dirty="0">
                <a:ln>
                  <a:noFill/>
                </a:ln>
                <a:solidFill>
                  <a:srgbClr val="FFFFFF"/>
                </a:solidFill>
                <a:effectLst/>
                <a:uLnTx/>
                <a:uFillTx/>
                <a:latin typeface="Calibri"/>
                <a:cs typeface="Calibri"/>
              </a:rPr>
              <a:t>fax</a:t>
            </a:r>
            <a:r>
              <a:rPr kumimoji="0" sz="2000" b="0" i="0" u="none" strike="noStrike" kern="0" cap="none" spc="-30" normalizeH="0" baseline="0" noProof="0" dirty="0">
                <a:ln>
                  <a:noFill/>
                </a:ln>
                <a:solidFill>
                  <a:srgbClr val="FFFFFF"/>
                </a:solidFill>
                <a:effectLst/>
                <a:uLnTx/>
                <a:uFillTx/>
                <a:latin typeface="Calibri"/>
                <a:cs typeface="Calibri"/>
              </a:rPr>
              <a:t> </a:t>
            </a:r>
            <a:r>
              <a:rPr kumimoji="0" sz="2000" b="0" i="0" u="none" strike="noStrike" kern="0" cap="none" spc="-10" normalizeH="0" baseline="0" noProof="0" dirty="0">
                <a:ln>
                  <a:noFill/>
                </a:ln>
                <a:solidFill>
                  <a:srgbClr val="FFFFFF"/>
                </a:solidFill>
                <a:effectLst/>
                <a:uLnTx/>
                <a:uFillTx/>
                <a:latin typeface="Calibri"/>
                <a:cs typeface="Calibri"/>
              </a:rPr>
              <a:t>replaces</a:t>
            </a:r>
            <a:r>
              <a:rPr kumimoji="0" sz="2000" b="0" i="0" u="none" strike="noStrike" kern="0" cap="none" spc="-80" normalizeH="0" baseline="0" noProof="0" dirty="0">
                <a:ln>
                  <a:noFill/>
                </a:ln>
                <a:solidFill>
                  <a:srgbClr val="FFFFFF"/>
                </a:solidFill>
                <a:effectLst/>
                <a:uLnTx/>
                <a:uFillTx/>
                <a:latin typeface="Calibri"/>
                <a:cs typeface="Calibri"/>
              </a:rPr>
              <a:t> </a:t>
            </a:r>
            <a:r>
              <a:rPr kumimoji="0" sz="2000" b="0" i="0" u="none" strike="noStrike" kern="0" cap="none" spc="-10" normalizeH="0" baseline="0" noProof="0" dirty="0">
                <a:ln>
                  <a:noFill/>
                </a:ln>
                <a:solidFill>
                  <a:srgbClr val="FFFFFF"/>
                </a:solidFill>
                <a:effectLst/>
                <a:uLnTx/>
                <a:uFillTx/>
                <a:latin typeface="Calibri"/>
                <a:cs typeface="Calibri"/>
              </a:rPr>
              <a:t>physical</a:t>
            </a:r>
            <a:r>
              <a:rPr kumimoji="0" sz="2000" b="0" i="0" u="none" strike="noStrike" kern="0" cap="none" spc="-55" normalizeH="0" baseline="0" noProof="0" dirty="0">
                <a:ln>
                  <a:noFill/>
                </a:ln>
                <a:solidFill>
                  <a:srgbClr val="FFFFFF"/>
                </a:solidFill>
                <a:effectLst/>
                <a:uLnTx/>
                <a:uFillTx/>
                <a:latin typeface="Calibri"/>
                <a:cs typeface="Calibri"/>
              </a:rPr>
              <a:t> </a:t>
            </a:r>
            <a:r>
              <a:rPr kumimoji="0" sz="2000" b="0" i="0" u="none" strike="noStrike" kern="0" cap="none" spc="-10" normalizeH="0" baseline="0" noProof="0" dirty="0">
                <a:ln>
                  <a:noFill/>
                </a:ln>
                <a:solidFill>
                  <a:srgbClr val="FFFFFF"/>
                </a:solidFill>
                <a:effectLst/>
                <a:uLnTx/>
                <a:uFillTx/>
                <a:latin typeface="Calibri"/>
                <a:cs typeface="Calibri"/>
              </a:rPr>
              <a:t>faxing</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297815" marR="0" lvl="0" indent="-285115" defTabSz="914400" eaLnBrk="1" fontAlgn="auto" latinLnBrk="0" hangingPunct="1">
              <a:lnSpc>
                <a:spcPct val="100000"/>
              </a:lnSpc>
              <a:spcBef>
                <a:spcPts val="5"/>
              </a:spcBef>
              <a:spcAft>
                <a:spcPts val="0"/>
              </a:spcAft>
              <a:buClrTx/>
              <a:buSzTx/>
              <a:buFont typeface="Arial"/>
              <a:buChar char="•"/>
              <a:tabLst>
                <a:tab pos="297815" algn="l"/>
              </a:tabLst>
              <a:defRPr/>
            </a:pPr>
            <a:r>
              <a:rPr kumimoji="0" sz="2000" b="0" i="0" u="none" strike="noStrike" kern="0" cap="none" spc="0" normalizeH="0" baseline="0" noProof="0" dirty="0">
                <a:ln>
                  <a:noFill/>
                </a:ln>
                <a:solidFill>
                  <a:srgbClr val="FFFFFF"/>
                </a:solidFill>
                <a:effectLst/>
                <a:uLnTx/>
                <a:uFillTx/>
                <a:latin typeface="Calibri"/>
                <a:cs typeface="Calibri"/>
              </a:rPr>
              <a:t>Specialty</a:t>
            </a:r>
            <a:r>
              <a:rPr kumimoji="0" sz="2000" b="0" i="0" u="none" strike="noStrike" kern="0" cap="none" spc="-60" normalizeH="0" baseline="0" noProof="0" dirty="0">
                <a:ln>
                  <a:noFill/>
                </a:ln>
                <a:solidFill>
                  <a:srgbClr val="FFFFFF"/>
                </a:solidFill>
                <a:effectLst/>
                <a:uLnTx/>
                <a:uFillTx/>
                <a:latin typeface="Calibri"/>
                <a:cs typeface="Calibri"/>
              </a:rPr>
              <a:t> </a:t>
            </a:r>
            <a:r>
              <a:rPr kumimoji="0" sz="2000" b="0" i="0" u="none" strike="noStrike" kern="0" cap="none" spc="-10" normalizeH="0" baseline="0" noProof="0" dirty="0">
                <a:ln>
                  <a:noFill/>
                </a:ln>
                <a:solidFill>
                  <a:srgbClr val="FFFFFF"/>
                </a:solidFill>
                <a:effectLst/>
                <a:uLnTx/>
                <a:uFillTx/>
                <a:latin typeface="Calibri"/>
                <a:cs typeface="Calibri"/>
              </a:rPr>
              <a:t>printers</a:t>
            </a:r>
            <a:r>
              <a:rPr kumimoji="0" sz="2000" b="0" i="0" u="none" strike="noStrike" kern="0" cap="none" spc="-15" normalizeH="0" baseline="0" noProof="0" dirty="0">
                <a:ln>
                  <a:noFill/>
                </a:ln>
                <a:solidFill>
                  <a:srgbClr val="FFFFFF"/>
                </a:solidFill>
                <a:effectLst/>
                <a:uLnTx/>
                <a:uFillTx/>
                <a:latin typeface="Calibri"/>
                <a:cs typeface="Calibri"/>
              </a:rPr>
              <a:t> </a:t>
            </a:r>
            <a:r>
              <a:rPr kumimoji="0" sz="2000" b="0" i="0" u="none" strike="noStrike" kern="0" cap="none" spc="0" normalizeH="0" baseline="0" noProof="0" dirty="0">
                <a:ln>
                  <a:noFill/>
                </a:ln>
                <a:solidFill>
                  <a:srgbClr val="FFFFFF"/>
                </a:solidFill>
                <a:effectLst/>
                <a:uLnTx/>
                <a:uFillTx/>
                <a:latin typeface="Calibri"/>
                <a:cs typeface="Calibri"/>
              </a:rPr>
              <a:t>need</a:t>
            </a:r>
            <a:r>
              <a:rPr kumimoji="0" sz="2000" b="0" i="0" u="none" strike="noStrike" kern="0" cap="none" spc="-50" normalizeH="0" baseline="0" noProof="0" dirty="0">
                <a:ln>
                  <a:noFill/>
                </a:ln>
                <a:solidFill>
                  <a:srgbClr val="FFFFFF"/>
                </a:solidFill>
                <a:effectLst/>
                <a:uLnTx/>
                <a:uFillTx/>
                <a:latin typeface="Calibri"/>
                <a:cs typeface="Calibri"/>
              </a:rPr>
              <a:t> </a:t>
            </a:r>
            <a:r>
              <a:rPr kumimoji="0" sz="2000" b="0" i="0" u="none" strike="noStrike" kern="0" cap="none" spc="-10" normalizeH="0" baseline="0" noProof="0" dirty="0">
                <a:ln>
                  <a:noFill/>
                </a:ln>
                <a:solidFill>
                  <a:srgbClr val="FFFFFF"/>
                </a:solidFill>
                <a:effectLst/>
                <a:uLnTx/>
                <a:uFillTx/>
                <a:latin typeface="Calibri"/>
                <a:cs typeface="Calibri"/>
              </a:rPr>
              <a:t>approval</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297815" marR="0" lvl="0" indent="-285115" defTabSz="914400" eaLnBrk="1" fontAlgn="auto" latinLnBrk="0" hangingPunct="1">
              <a:lnSpc>
                <a:spcPct val="100000"/>
              </a:lnSpc>
              <a:spcBef>
                <a:spcPts val="0"/>
              </a:spcBef>
              <a:spcAft>
                <a:spcPts val="0"/>
              </a:spcAft>
              <a:buClrTx/>
              <a:buSzTx/>
              <a:buFont typeface="Arial"/>
              <a:buChar char="•"/>
              <a:tabLst>
                <a:tab pos="297815" algn="l"/>
              </a:tabLst>
              <a:defRPr/>
            </a:pPr>
            <a:r>
              <a:rPr kumimoji="0" sz="2000" b="0" i="0" u="none" strike="noStrike" kern="0" cap="none" spc="0" normalizeH="0" baseline="0" noProof="0" dirty="0">
                <a:ln>
                  <a:noFill/>
                </a:ln>
                <a:solidFill>
                  <a:srgbClr val="FFFFFF"/>
                </a:solidFill>
                <a:effectLst/>
                <a:uLnTx/>
                <a:uFillTx/>
                <a:latin typeface="Calibri"/>
                <a:cs typeface="Calibri"/>
              </a:rPr>
              <a:t>Escalating</a:t>
            </a:r>
            <a:r>
              <a:rPr kumimoji="0" sz="2000" b="0" i="0" u="none" strike="noStrike" kern="0" cap="none" spc="-55" normalizeH="0" baseline="0" noProof="0" dirty="0">
                <a:ln>
                  <a:noFill/>
                </a:ln>
                <a:solidFill>
                  <a:srgbClr val="FFFFFF"/>
                </a:solidFill>
                <a:effectLst/>
                <a:uLnTx/>
                <a:uFillTx/>
                <a:latin typeface="Calibri"/>
                <a:cs typeface="Calibri"/>
              </a:rPr>
              <a:t> </a:t>
            </a:r>
            <a:r>
              <a:rPr kumimoji="0" sz="2000" b="0" i="0" u="none" strike="noStrike" kern="0" cap="none" spc="0" normalizeH="0" baseline="0" noProof="0" dirty="0">
                <a:ln>
                  <a:noFill/>
                </a:ln>
                <a:solidFill>
                  <a:srgbClr val="FFFFFF"/>
                </a:solidFill>
                <a:effectLst/>
                <a:uLnTx/>
                <a:uFillTx/>
                <a:latin typeface="Calibri"/>
                <a:cs typeface="Calibri"/>
              </a:rPr>
              <a:t>penalties</a:t>
            </a:r>
            <a:r>
              <a:rPr kumimoji="0" sz="2000" b="0" i="0" u="none" strike="noStrike" kern="0" cap="none" spc="-105" normalizeH="0" baseline="0" noProof="0" dirty="0">
                <a:ln>
                  <a:noFill/>
                </a:ln>
                <a:solidFill>
                  <a:srgbClr val="FFFFFF"/>
                </a:solidFill>
                <a:effectLst/>
                <a:uLnTx/>
                <a:uFillTx/>
                <a:latin typeface="Calibri"/>
                <a:cs typeface="Calibri"/>
              </a:rPr>
              <a:t> </a:t>
            </a:r>
            <a:r>
              <a:rPr kumimoji="0" sz="2000" b="0" i="0" u="none" strike="noStrike" kern="0" cap="none" spc="0" normalizeH="0" baseline="0" noProof="0" dirty="0">
                <a:ln>
                  <a:noFill/>
                </a:ln>
                <a:solidFill>
                  <a:srgbClr val="FFFFFF"/>
                </a:solidFill>
                <a:effectLst/>
                <a:uLnTx/>
                <a:uFillTx/>
                <a:latin typeface="Calibri"/>
                <a:cs typeface="Calibri"/>
              </a:rPr>
              <a:t>for</a:t>
            </a:r>
            <a:r>
              <a:rPr kumimoji="0" sz="2000" b="0" i="0" u="none" strike="noStrike" kern="0" cap="none" spc="-95" normalizeH="0" baseline="0" noProof="0" dirty="0">
                <a:ln>
                  <a:noFill/>
                </a:ln>
                <a:solidFill>
                  <a:srgbClr val="FFFFFF"/>
                </a:solidFill>
                <a:effectLst/>
                <a:uLnTx/>
                <a:uFillTx/>
                <a:latin typeface="Calibri"/>
                <a:cs typeface="Calibri"/>
              </a:rPr>
              <a:t> </a:t>
            </a:r>
            <a:r>
              <a:rPr kumimoji="0" sz="2000" b="0" i="0" u="none" strike="noStrike" kern="0" cap="none" spc="-10" normalizeH="0" baseline="0" noProof="0" dirty="0">
                <a:ln>
                  <a:noFill/>
                </a:ln>
                <a:solidFill>
                  <a:srgbClr val="FFFFFF"/>
                </a:solidFill>
                <a:effectLst/>
                <a:uLnTx/>
                <a:uFillTx/>
                <a:latin typeface="Calibri"/>
                <a:cs typeface="Calibri"/>
              </a:rPr>
              <a:t>violations</a:t>
            </a:r>
            <a:endParaRPr kumimoji="0" sz="2000" b="0" i="0" u="none" strike="noStrike" kern="0" cap="none" spc="0" normalizeH="0" baseline="0" noProof="0">
              <a:ln>
                <a:noFill/>
              </a:ln>
              <a:solidFill>
                <a:sysClr val="windowText" lastClr="000000"/>
              </a:solidFill>
              <a:effectLst/>
              <a:uLnTx/>
              <a:uFillTx/>
              <a:latin typeface="Calibri"/>
              <a:cs typeface="Calibri"/>
            </a:endParaRPr>
          </a:p>
        </p:txBody>
      </p:sp>
      <p:sp>
        <p:nvSpPr>
          <p:cNvPr id="10" name="object 10"/>
          <p:cNvSpPr txBox="1"/>
          <p:nvPr/>
        </p:nvSpPr>
        <p:spPr>
          <a:xfrm>
            <a:off x="762000" y="1293828"/>
            <a:ext cx="9726295" cy="1814830"/>
          </a:xfrm>
          <a:prstGeom prst="rect">
            <a:avLst/>
          </a:prstGeom>
        </p:spPr>
        <p:txBody>
          <a:bodyPr vert="horz" wrap="square" lIns="0" tIns="48895" rIns="0" bIns="0" rtlCol="0">
            <a:spAutoFit/>
          </a:bodyPr>
          <a:lstStyle/>
          <a:p>
            <a:pPr marL="20320" marR="5080" lvl="0" indent="0" defTabSz="914400" eaLnBrk="1" fontAlgn="auto" latinLnBrk="0" hangingPunct="1">
              <a:lnSpc>
                <a:spcPct val="120600"/>
              </a:lnSpc>
              <a:spcBef>
                <a:spcPts val="385"/>
              </a:spcBef>
              <a:spcAft>
                <a:spcPts val="0"/>
              </a:spcAft>
              <a:buClrTx/>
              <a:buSzTx/>
              <a:buFontTx/>
              <a:buNone/>
              <a:tabLst/>
              <a:defRPr/>
            </a:pPr>
            <a:r>
              <a:rPr kumimoji="0" sz="3200" b="1" i="0" u="none" strike="noStrike" kern="0" cap="none" spc="0" normalizeH="0" baseline="0" noProof="0" dirty="0">
                <a:ln>
                  <a:noFill/>
                </a:ln>
                <a:solidFill>
                  <a:srgbClr val="FFB71B"/>
                </a:solidFill>
                <a:effectLst/>
                <a:uLnTx/>
                <a:uFillTx/>
                <a:latin typeface="Calibri"/>
                <a:cs typeface="Calibri"/>
              </a:rPr>
              <a:t>Purpose</a:t>
            </a:r>
            <a:r>
              <a:rPr kumimoji="0" sz="3200" b="0" i="0" u="none" strike="noStrike" kern="0" cap="none" spc="0" normalizeH="0" baseline="0" noProof="0" dirty="0">
                <a:ln>
                  <a:noFill/>
                </a:ln>
                <a:solidFill>
                  <a:srgbClr val="FFB71B"/>
                </a:solidFill>
                <a:effectLst/>
                <a:uLnTx/>
                <a:uFillTx/>
                <a:latin typeface="Calibri"/>
                <a:cs typeface="Calibri"/>
              </a:rPr>
              <a:t>:</a:t>
            </a:r>
            <a:r>
              <a:rPr kumimoji="0" sz="3200" b="0" i="0" u="none" strike="noStrike" kern="0" cap="none" spc="-120" normalizeH="0" baseline="0" noProof="0" dirty="0">
                <a:ln>
                  <a:noFill/>
                </a:ln>
                <a:solidFill>
                  <a:srgbClr val="FFB71B"/>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Streamline</a:t>
            </a:r>
            <a:r>
              <a:rPr kumimoji="0" sz="2400" b="0" i="0" u="none" strike="noStrike" kern="0" cap="none" spc="-35"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print</a:t>
            </a:r>
            <a:r>
              <a:rPr kumimoji="0" sz="2400" b="0" i="0" u="none" strike="noStrike" kern="0" cap="none" spc="-80"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operations,</a:t>
            </a:r>
            <a:r>
              <a:rPr kumimoji="0" sz="2400" b="0" i="0" u="none" strike="noStrike" kern="0" cap="none" spc="-95"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reduce</a:t>
            </a:r>
            <a:r>
              <a:rPr kumimoji="0" sz="2400" b="0" i="0" u="none" strike="noStrike" kern="0" cap="none" spc="-95"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costs,</a:t>
            </a:r>
            <a:r>
              <a:rPr kumimoji="0" sz="2400" b="0" i="0" u="none" strike="noStrike" kern="0" cap="none" spc="-100"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improve</a:t>
            </a:r>
            <a:r>
              <a:rPr kumimoji="0" sz="2400" b="0" i="0" u="none" strike="noStrike" kern="0" cap="none" spc="-95" normalizeH="0" baseline="0" noProof="0" dirty="0">
                <a:ln>
                  <a:noFill/>
                </a:ln>
                <a:solidFill>
                  <a:srgbClr val="FFFFFF"/>
                </a:solidFill>
                <a:effectLst/>
                <a:uLnTx/>
                <a:uFillTx/>
                <a:latin typeface="Calibri"/>
                <a:cs typeface="Calibri"/>
              </a:rPr>
              <a:t> </a:t>
            </a:r>
            <a:r>
              <a:rPr kumimoji="0" sz="2400" b="0" i="0" u="none" strike="noStrike" kern="0" cap="none" spc="-20" normalizeH="0" baseline="0" noProof="0" dirty="0">
                <a:ln>
                  <a:noFill/>
                </a:ln>
                <a:solidFill>
                  <a:srgbClr val="FFFFFF"/>
                </a:solidFill>
                <a:effectLst/>
                <a:uLnTx/>
                <a:uFillTx/>
                <a:latin typeface="Calibri"/>
                <a:cs typeface="Calibri"/>
              </a:rPr>
              <a:t>efficiency,</a:t>
            </a:r>
            <a:r>
              <a:rPr kumimoji="0" sz="2400" b="0" i="0" u="none" strike="noStrike" kern="0" cap="none" spc="-95" normalizeH="0" baseline="0" noProof="0" dirty="0">
                <a:ln>
                  <a:noFill/>
                </a:ln>
                <a:solidFill>
                  <a:srgbClr val="FFFFFF"/>
                </a:solidFill>
                <a:effectLst/>
                <a:uLnTx/>
                <a:uFillTx/>
                <a:latin typeface="Calibri"/>
                <a:cs typeface="Calibri"/>
              </a:rPr>
              <a:t> </a:t>
            </a:r>
            <a:r>
              <a:rPr kumimoji="0" sz="2400" b="0" i="0" u="none" strike="noStrike" kern="0" cap="none" spc="-25" normalizeH="0" baseline="0" noProof="0" dirty="0">
                <a:ln>
                  <a:noFill/>
                </a:ln>
                <a:solidFill>
                  <a:srgbClr val="FFFFFF"/>
                </a:solidFill>
                <a:effectLst/>
                <a:uLnTx/>
                <a:uFillTx/>
                <a:latin typeface="Calibri"/>
                <a:cs typeface="Calibri"/>
              </a:rPr>
              <a:t>and </a:t>
            </a:r>
            <a:r>
              <a:rPr kumimoji="0" sz="2400" b="0" i="0" u="none" strike="noStrike" kern="0" cap="none" spc="0" normalizeH="0" baseline="0" noProof="0" dirty="0">
                <a:ln>
                  <a:noFill/>
                </a:ln>
                <a:solidFill>
                  <a:srgbClr val="FFFFFF"/>
                </a:solidFill>
                <a:effectLst/>
                <a:uLnTx/>
                <a:uFillTx/>
                <a:latin typeface="Calibri"/>
                <a:cs typeface="Calibri"/>
              </a:rPr>
              <a:t>support</a:t>
            </a:r>
            <a:r>
              <a:rPr kumimoji="0" sz="2400" b="0" i="0" u="none" strike="noStrike" kern="0" cap="none" spc="-60" normalizeH="0" baseline="0" noProof="0" dirty="0">
                <a:ln>
                  <a:noFill/>
                </a:ln>
                <a:solidFill>
                  <a:srgbClr val="FFFFFF"/>
                </a:solidFill>
                <a:effectLst/>
                <a:uLnTx/>
                <a:uFillTx/>
                <a:latin typeface="Calibri"/>
                <a:cs typeface="Calibri"/>
              </a:rPr>
              <a:t> </a:t>
            </a:r>
            <a:r>
              <a:rPr kumimoji="0" sz="2400" b="0" i="0" u="none" strike="noStrike" kern="0" cap="none" spc="-10" normalizeH="0" baseline="0" noProof="0" dirty="0">
                <a:ln>
                  <a:noFill/>
                </a:ln>
                <a:solidFill>
                  <a:srgbClr val="FFFFFF"/>
                </a:solidFill>
                <a:effectLst/>
                <a:uLnTx/>
                <a:uFillTx/>
                <a:latin typeface="Calibri"/>
                <a:cs typeface="Calibri"/>
              </a:rPr>
              <a:t>sustainability</a:t>
            </a:r>
            <a:r>
              <a:rPr kumimoji="0" sz="2400" b="0" i="0" u="none" strike="noStrike" kern="0" cap="none" spc="-55" normalizeH="0" baseline="0" noProof="0" dirty="0">
                <a:ln>
                  <a:noFill/>
                </a:ln>
                <a:solidFill>
                  <a:srgbClr val="FFFFFF"/>
                </a:solidFill>
                <a:effectLst/>
                <a:uLnTx/>
                <a:uFillTx/>
                <a:latin typeface="Calibri"/>
                <a:cs typeface="Calibri"/>
              </a:rPr>
              <a:t> </a:t>
            </a:r>
            <a:r>
              <a:rPr kumimoji="0" sz="2400" b="0" i="0" u="none" strike="noStrike" kern="0" cap="none" spc="-10" normalizeH="0" baseline="0" noProof="0" dirty="0">
                <a:ln>
                  <a:noFill/>
                </a:ln>
                <a:solidFill>
                  <a:srgbClr val="FFFFFF"/>
                </a:solidFill>
                <a:effectLst/>
                <a:uLnTx/>
                <a:uFillTx/>
                <a:latin typeface="Calibri"/>
                <a:cs typeface="Calibri"/>
              </a:rPr>
              <a:t>through</a:t>
            </a:r>
            <a:r>
              <a:rPr kumimoji="0" sz="2400" b="0" i="0" u="none" strike="noStrike" kern="0" cap="none" spc="-75" normalizeH="0" baseline="0" noProof="0" dirty="0">
                <a:ln>
                  <a:noFill/>
                </a:ln>
                <a:solidFill>
                  <a:srgbClr val="FFFFFF"/>
                </a:solidFill>
                <a:effectLst/>
                <a:uLnTx/>
                <a:uFillTx/>
                <a:latin typeface="Calibri"/>
                <a:cs typeface="Calibri"/>
              </a:rPr>
              <a:t> </a:t>
            </a:r>
            <a:r>
              <a:rPr kumimoji="0" sz="2400" b="0" i="0" u="none" strike="noStrike" kern="0" cap="none" spc="-10" normalizeH="0" baseline="0" noProof="0" dirty="0">
                <a:ln>
                  <a:noFill/>
                </a:ln>
                <a:solidFill>
                  <a:srgbClr val="FFFFFF"/>
                </a:solidFill>
                <a:effectLst/>
                <a:uLnTx/>
                <a:uFillTx/>
                <a:latin typeface="Calibri"/>
                <a:cs typeface="Calibri"/>
              </a:rPr>
              <a:t>centralized</a:t>
            </a:r>
            <a:r>
              <a:rPr kumimoji="0" sz="2400" b="0" i="0" u="none" strike="noStrike" kern="0" cap="none" spc="-65" normalizeH="0" baseline="0" noProof="0" dirty="0">
                <a:ln>
                  <a:noFill/>
                </a:ln>
                <a:solidFill>
                  <a:srgbClr val="FFFFFF"/>
                </a:solidFill>
                <a:effectLst/>
                <a:uLnTx/>
                <a:uFillTx/>
                <a:latin typeface="Calibri"/>
                <a:cs typeface="Calibri"/>
              </a:rPr>
              <a:t> </a:t>
            </a:r>
            <a:r>
              <a:rPr kumimoji="0" sz="2400" b="0" i="0" u="none" strike="noStrike" kern="0" cap="none" spc="-10" normalizeH="0" baseline="0" noProof="0" dirty="0">
                <a:ln>
                  <a:noFill/>
                </a:ln>
                <a:solidFill>
                  <a:srgbClr val="FFFFFF"/>
                </a:solidFill>
                <a:effectLst/>
                <a:uLnTx/>
                <a:uFillTx/>
                <a:latin typeface="Calibri"/>
                <a:cs typeface="Calibri"/>
              </a:rPr>
              <a:t>printer</a:t>
            </a:r>
            <a:r>
              <a:rPr kumimoji="0" sz="2400" b="0" i="0" u="none" strike="noStrike" kern="0" cap="none" spc="-85" normalizeH="0" baseline="0" noProof="0" dirty="0">
                <a:ln>
                  <a:noFill/>
                </a:ln>
                <a:solidFill>
                  <a:srgbClr val="FFFFFF"/>
                </a:solidFill>
                <a:effectLst/>
                <a:uLnTx/>
                <a:uFillTx/>
                <a:latin typeface="Calibri"/>
                <a:cs typeface="Calibri"/>
              </a:rPr>
              <a:t> </a:t>
            </a:r>
            <a:r>
              <a:rPr kumimoji="0" sz="2400" b="0" i="0" u="none" strike="noStrike" kern="0" cap="none" spc="-10" normalizeH="0" baseline="0" noProof="0" dirty="0">
                <a:ln>
                  <a:noFill/>
                </a:ln>
                <a:solidFill>
                  <a:srgbClr val="FFFFFF"/>
                </a:solidFill>
                <a:effectLst/>
                <a:uLnTx/>
                <a:uFillTx/>
                <a:latin typeface="Calibri"/>
                <a:cs typeface="Calibri"/>
              </a:rPr>
              <a:t>management</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2190"/>
              </a:spcBef>
              <a:spcAft>
                <a:spcPts val="0"/>
              </a:spcAft>
              <a:buClrTx/>
              <a:buSzTx/>
              <a:buFontTx/>
              <a:buNone/>
              <a:tabLst>
                <a:tab pos="5193665" algn="l"/>
              </a:tabLst>
              <a:defRPr/>
            </a:pPr>
            <a:r>
              <a:rPr kumimoji="0" sz="2750" b="1" i="0" u="none" strike="noStrike" kern="0" cap="none" spc="-10" normalizeH="0" baseline="0" noProof="0" dirty="0">
                <a:ln>
                  <a:noFill/>
                </a:ln>
                <a:solidFill>
                  <a:srgbClr val="FFB71B"/>
                </a:solidFill>
                <a:effectLst/>
                <a:uLnTx/>
                <a:uFillTx/>
                <a:latin typeface="Calibri"/>
                <a:cs typeface="Calibri"/>
              </a:rPr>
              <a:t>Features</a:t>
            </a:r>
            <a:r>
              <a:rPr kumimoji="0" sz="2750" b="1" i="0" u="none" strike="noStrike" kern="0" cap="none" spc="0" normalizeH="0" baseline="0" noProof="0" dirty="0">
                <a:ln>
                  <a:noFill/>
                </a:ln>
                <a:solidFill>
                  <a:srgbClr val="FFB71B"/>
                </a:solidFill>
                <a:effectLst/>
                <a:uLnTx/>
                <a:uFillTx/>
                <a:latin typeface="Calibri"/>
                <a:cs typeface="Calibri"/>
              </a:rPr>
              <a:t>	</a:t>
            </a:r>
            <a:r>
              <a:rPr kumimoji="0" sz="2750" b="1" i="0" u="none" strike="noStrike" kern="0" cap="none" spc="-10" normalizeH="0" baseline="0" noProof="0" dirty="0">
                <a:ln>
                  <a:noFill/>
                </a:ln>
                <a:solidFill>
                  <a:srgbClr val="FFB71B"/>
                </a:solidFill>
                <a:effectLst/>
                <a:uLnTx/>
                <a:uFillTx/>
                <a:latin typeface="Calibri"/>
                <a:cs typeface="Calibri"/>
              </a:rPr>
              <a:t>Policies</a:t>
            </a:r>
            <a:endParaRPr kumimoji="0" sz="275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58110" y="296163"/>
            <a:ext cx="3215640" cy="518159"/>
          </a:xfrm>
          <a:prstGeom prst="rect">
            <a:avLst/>
          </a:prstGeom>
        </p:spPr>
        <p:txBody>
          <a:bodyPr vert="horz" wrap="square" lIns="0" tIns="16510" rIns="0" bIns="0" rtlCol="0">
            <a:spAutoFit/>
          </a:bodyPr>
          <a:lstStyle/>
          <a:p>
            <a:pPr marL="12700">
              <a:lnSpc>
                <a:spcPct val="100000"/>
              </a:lnSpc>
              <a:spcBef>
                <a:spcPts val="130"/>
              </a:spcBef>
            </a:pPr>
            <a:r>
              <a:rPr sz="3200" dirty="0">
                <a:solidFill>
                  <a:srgbClr val="FFB71B"/>
                </a:solidFill>
                <a:latin typeface="Arial Black"/>
                <a:cs typeface="Arial Black"/>
              </a:rPr>
              <a:t>CHiP</a:t>
            </a:r>
            <a:r>
              <a:rPr sz="3200" spc="-35" dirty="0">
                <a:solidFill>
                  <a:srgbClr val="FFB71B"/>
                </a:solidFill>
                <a:latin typeface="Arial Black"/>
                <a:cs typeface="Arial Black"/>
              </a:rPr>
              <a:t> </a:t>
            </a:r>
            <a:r>
              <a:rPr sz="3200" spc="-10" dirty="0">
                <a:solidFill>
                  <a:srgbClr val="FFB71B"/>
                </a:solidFill>
                <a:latin typeface="Arial Black"/>
                <a:cs typeface="Arial Black"/>
              </a:rPr>
              <a:t>Initiative</a:t>
            </a:r>
            <a:endParaRPr sz="3200">
              <a:latin typeface="Arial Black"/>
              <a:cs typeface="Arial Black"/>
            </a:endParaRPr>
          </a:p>
        </p:txBody>
      </p:sp>
      <p:sp>
        <p:nvSpPr>
          <p:cNvPr id="3" name="object 3"/>
          <p:cNvSpPr txBox="1"/>
          <p:nvPr/>
        </p:nvSpPr>
        <p:spPr>
          <a:xfrm>
            <a:off x="638809" y="2142614"/>
            <a:ext cx="4970780" cy="2093595"/>
          </a:xfrm>
          <a:prstGeom prst="rect">
            <a:avLst/>
          </a:prstGeom>
        </p:spPr>
        <p:txBody>
          <a:bodyPr vert="horz" wrap="square" lIns="0" tIns="259080" rIns="0" bIns="0" rtlCol="0">
            <a:spAutoFit/>
          </a:bodyPr>
          <a:lstStyle/>
          <a:p>
            <a:pPr marL="469900" marR="0" lvl="0" indent="-457200" defTabSz="914400" eaLnBrk="1" fontAlgn="auto" latinLnBrk="0" hangingPunct="1">
              <a:lnSpc>
                <a:spcPct val="100000"/>
              </a:lnSpc>
              <a:spcBef>
                <a:spcPts val="2040"/>
              </a:spcBef>
              <a:spcAft>
                <a:spcPts val="0"/>
              </a:spcAft>
              <a:buClrTx/>
              <a:buSzTx/>
              <a:buFont typeface="Arial"/>
              <a:buChar char="•"/>
              <a:tabLst>
                <a:tab pos="469900" algn="l"/>
              </a:tabLst>
              <a:defRPr/>
            </a:pPr>
            <a:r>
              <a:rPr kumimoji="0" sz="2750" b="1" i="0" u="none" strike="noStrike" kern="0" cap="none" spc="-10" normalizeH="0" baseline="0" noProof="0" dirty="0">
                <a:ln>
                  <a:noFill/>
                </a:ln>
                <a:solidFill>
                  <a:srgbClr val="FFB71B"/>
                </a:solidFill>
                <a:effectLst/>
                <a:uLnTx/>
                <a:uFillTx/>
                <a:latin typeface="Calibri"/>
                <a:cs typeface="Calibri"/>
              </a:rPr>
              <a:t>Scope:</a:t>
            </a:r>
            <a:endParaRPr kumimoji="0" sz="2750" b="0" i="0" u="none" strike="noStrike" kern="0" cap="none" spc="0" normalizeH="0" baseline="0" noProof="0">
              <a:ln>
                <a:noFill/>
              </a:ln>
              <a:solidFill>
                <a:sysClr val="windowText" lastClr="000000"/>
              </a:solidFill>
              <a:effectLst/>
              <a:uLnTx/>
              <a:uFillTx/>
              <a:latin typeface="Calibri"/>
              <a:cs typeface="Calibri"/>
            </a:endParaRPr>
          </a:p>
          <a:p>
            <a:pPr marL="743585" marR="0" lvl="1" indent="-285115" defTabSz="914400" eaLnBrk="1" fontAlgn="auto" latinLnBrk="0" hangingPunct="1">
              <a:lnSpc>
                <a:spcPct val="100000"/>
              </a:lnSpc>
              <a:spcBef>
                <a:spcPts val="1430"/>
              </a:spcBef>
              <a:spcAft>
                <a:spcPts val="0"/>
              </a:spcAft>
              <a:buClrTx/>
              <a:buSzTx/>
              <a:buFont typeface="Courier New"/>
              <a:buChar char="o"/>
              <a:tabLst>
                <a:tab pos="743585" algn="l"/>
              </a:tabLst>
              <a:defRPr/>
            </a:pPr>
            <a:r>
              <a:rPr kumimoji="0" sz="2000" b="0" i="0" u="none" strike="noStrike" kern="0" cap="none" spc="0" normalizeH="0" baseline="0" noProof="0" dirty="0">
                <a:ln>
                  <a:noFill/>
                </a:ln>
                <a:solidFill>
                  <a:srgbClr val="FFFFFF"/>
                </a:solidFill>
                <a:effectLst/>
                <a:uLnTx/>
                <a:uFillTx/>
                <a:latin typeface="Calibri"/>
                <a:cs typeface="Calibri"/>
              </a:rPr>
              <a:t>All</a:t>
            </a:r>
            <a:r>
              <a:rPr kumimoji="0" sz="2000" b="0" i="0" u="none" strike="noStrike" kern="0" cap="none" spc="-70" normalizeH="0" baseline="0" noProof="0" dirty="0">
                <a:ln>
                  <a:noFill/>
                </a:ln>
                <a:solidFill>
                  <a:srgbClr val="FFFFFF"/>
                </a:solidFill>
                <a:effectLst/>
                <a:uLnTx/>
                <a:uFillTx/>
                <a:latin typeface="Calibri"/>
                <a:cs typeface="Calibri"/>
              </a:rPr>
              <a:t> </a:t>
            </a:r>
            <a:r>
              <a:rPr kumimoji="0" sz="2000" b="0" i="0" u="none" strike="noStrike" kern="0" cap="none" spc="0" normalizeH="0" baseline="0" noProof="0" dirty="0">
                <a:ln>
                  <a:noFill/>
                </a:ln>
                <a:solidFill>
                  <a:srgbClr val="FFFFFF"/>
                </a:solidFill>
                <a:effectLst/>
                <a:uLnTx/>
                <a:uFillTx/>
                <a:latin typeface="Calibri"/>
                <a:cs typeface="Calibri"/>
              </a:rPr>
              <a:t>UNCG</a:t>
            </a:r>
            <a:r>
              <a:rPr kumimoji="0" sz="2000" b="0" i="0" u="none" strike="noStrike" kern="0" cap="none" spc="-55" normalizeH="0" baseline="0" noProof="0" dirty="0">
                <a:ln>
                  <a:noFill/>
                </a:ln>
                <a:solidFill>
                  <a:srgbClr val="FFFFFF"/>
                </a:solidFill>
                <a:effectLst/>
                <a:uLnTx/>
                <a:uFillTx/>
                <a:latin typeface="Calibri"/>
                <a:cs typeface="Calibri"/>
              </a:rPr>
              <a:t> </a:t>
            </a:r>
            <a:r>
              <a:rPr kumimoji="0" sz="2000" b="0" i="0" u="none" strike="noStrike" kern="0" cap="none" spc="0" normalizeH="0" baseline="0" noProof="0" dirty="0">
                <a:ln>
                  <a:noFill/>
                </a:ln>
                <a:solidFill>
                  <a:srgbClr val="FFFFFF"/>
                </a:solidFill>
                <a:effectLst/>
                <a:uLnTx/>
                <a:uFillTx/>
                <a:latin typeface="Calibri"/>
                <a:cs typeface="Calibri"/>
              </a:rPr>
              <a:t>tech</a:t>
            </a:r>
            <a:r>
              <a:rPr kumimoji="0" sz="2000" b="0" i="0" u="none" strike="noStrike" kern="0" cap="none" spc="-65" normalizeH="0" baseline="0" noProof="0" dirty="0">
                <a:ln>
                  <a:noFill/>
                </a:ln>
                <a:solidFill>
                  <a:srgbClr val="FFFFFF"/>
                </a:solidFill>
                <a:effectLst/>
                <a:uLnTx/>
                <a:uFillTx/>
                <a:latin typeface="Calibri"/>
                <a:cs typeface="Calibri"/>
              </a:rPr>
              <a:t> </a:t>
            </a:r>
            <a:r>
              <a:rPr kumimoji="0" sz="2000" b="0" i="0" u="none" strike="noStrike" kern="0" cap="none" spc="0" normalizeH="0" baseline="0" noProof="0" dirty="0">
                <a:ln>
                  <a:noFill/>
                </a:ln>
                <a:solidFill>
                  <a:srgbClr val="FFFFFF"/>
                </a:solidFill>
                <a:effectLst/>
                <a:uLnTx/>
                <a:uFillTx/>
                <a:latin typeface="Calibri"/>
                <a:cs typeface="Calibri"/>
              </a:rPr>
              <a:t>purchases</a:t>
            </a:r>
            <a:r>
              <a:rPr kumimoji="0" sz="2000" b="0" i="0" u="none" strike="noStrike" kern="0" cap="none" spc="-25" normalizeH="0" baseline="0" noProof="0" dirty="0">
                <a:ln>
                  <a:noFill/>
                </a:ln>
                <a:solidFill>
                  <a:srgbClr val="FFFFFF"/>
                </a:solidFill>
                <a:effectLst/>
                <a:uLnTx/>
                <a:uFillTx/>
                <a:latin typeface="Calibri"/>
                <a:cs typeface="Calibri"/>
              </a:rPr>
              <a:t> </a:t>
            </a:r>
            <a:r>
              <a:rPr kumimoji="0" sz="2000" b="0" i="0" u="none" strike="noStrike" kern="0" cap="none" spc="0" normalizeH="0" baseline="0" noProof="0" dirty="0">
                <a:ln>
                  <a:noFill/>
                </a:ln>
                <a:solidFill>
                  <a:srgbClr val="FFFFFF"/>
                </a:solidFill>
                <a:effectLst/>
                <a:uLnTx/>
                <a:uFillTx/>
                <a:latin typeface="Calibri"/>
                <a:cs typeface="Calibri"/>
              </a:rPr>
              <a:t>go</a:t>
            </a:r>
            <a:r>
              <a:rPr kumimoji="0" sz="2000" b="0" i="0" u="none" strike="noStrike" kern="0" cap="none" spc="-70" normalizeH="0" baseline="0" noProof="0" dirty="0">
                <a:ln>
                  <a:noFill/>
                </a:ln>
                <a:solidFill>
                  <a:srgbClr val="FFFFFF"/>
                </a:solidFill>
                <a:effectLst/>
                <a:uLnTx/>
                <a:uFillTx/>
                <a:latin typeface="Calibri"/>
                <a:cs typeface="Calibri"/>
              </a:rPr>
              <a:t> </a:t>
            </a:r>
            <a:r>
              <a:rPr kumimoji="0" sz="2000" b="0" i="0" u="none" strike="noStrike" kern="0" cap="none" spc="-10" normalizeH="0" baseline="0" noProof="0" dirty="0">
                <a:ln>
                  <a:noFill/>
                </a:ln>
                <a:solidFill>
                  <a:srgbClr val="FFFFFF"/>
                </a:solidFill>
                <a:effectLst/>
                <a:uLnTx/>
                <a:uFillTx/>
                <a:latin typeface="Calibri"/>
                <a:cs typeface="Calibri"/>
              </a:rPr>
              <a:t>through</a:t>
            </a:r>
            <a:r>
              <a:rPr kumimoji="0" sz="2000" b="0" i="0" u="none" strike="noStrike" kern="0" cap="none" spc="-65" normalizeH="0" baseline="0" noProof="0" dirty="0">
                <a:ln>
                  <a:noFill/>
                </a:ln>
                <a:solidFill>
                  <a:srgbClr val="FFFFFF"/>
                </a:solidFill>
                <a:effectLst/>
                <a:uLnTx/>
                <a:uFillTx/>
                <a:latin typeface="Calibri"/>
                <a:cs typeface="Calibri"/>
              </a:rPr>
              <a:t> </a:t>
            </a:r>
            <a:r>
              <a:rPr kumimoji="0" sz="2000" b="0" i="0" u="none" strike="noStrike" kern="0" cap="none" spc="-25" normalizeH="0" baseline="0" noProof="0" dirty="0">
                <a:ln>
                  <a:noFill/>
                </a:ln>
                <a:solidFill>
                  <a:srgbClr val="FFFFFF"/>
                </a:solidFill>
                <a:effectLst/>
                <a:uLnTx/>
                <a:uFillTx/>
                <a:latin typeface="Calibri"/>
                <a:cs typeface="Calibri"/>
              </a:rPr>
              <a:t>ITS</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743585" marR="0" lvl="1" indent="-285115" defTabSz="914400" eaLnBrk="1" fontAlgn="auto" latinLnBrk="0" hangingPunct="1">
              <a:lnSpc>
                <a:spcPct val="100000"/>
              </a:lnSpc>
              <a:spcBef>
                <a:spcPts val="1205"/>
              </a:spcBef>
              <a:spcAft>
                <a:spcPts val="0"/>
              </a:spcAft>
              <a:buClrTx/>
              <a:buSzTx/>
              <a:buFont typeface="Courier New"/>
              <a:buChar char="o"/>
              <a:tabLst>
                <a:tab pos="743585" algn="l"/>
              </a:tabLst>
              <a:defRPr/>
            </a:pPr>
            <a:r>
              <a:rPr kumimoji="0" sz="2000" b="0" i="0" u="none" strike="noStrike" kern="0" cap="none" spc="-10" normalizeH="0" baseline="0" noProof="0" dirty="0">
                <a:ln>
                  <a:noFill/>
                </a:ln>
                <a:solidFill>
                  <a:srgbClr val="FFFFFF"/>
                </a:solidFill>
                <a:effectLst/>
                <a:uLnTx/>
                <a:uFillTx/>
                <a:latin typeface="Calibri"/>
                <a:cs typeface="Calibri"/>
              </a:rPr>
              <a:t>Standardized,</a:t>
            </a:r>
            <a:r>
              <a:rPr kumimoji="0" sz="2000" b="0" i="0" u="none" strike="noStrike" kern="0" cap="none" spc="-60" normalizeH="0" baseline="0" noProof="0" dirty="0">
                <a:ln>
                  <a:noFill/>
                </a:ln>
                <a:solidFill>
                  <a:srgbClr val="FFFFFF"/>
                </a:solidFill>
                <a:effectLst/>
                <a:uLnTx/>
                <a:uFillTx/>
                <a:latin typeface="Calibri"/>
                <a:cs typeface="Calibri"/>
              </a:rPr>
              <a:t> </a:t>
            </a:r>
            <a:r>
              <a:rPr kumimoji="0" sz="2000" b="0" i="0" u="none" strike="noStrike" kern="0" cap="none" spc="0" normalizeH="0" baseline="0" noProof="0" dirty="0">
                <a:ln>
                  <a:noFill/>
                </a:ln>
                <a:solidFill>
                  <a:srgbClr val="FFFFFF"/>
                </a:solidFill>
                <a:effectLst/>
                <a:uLnTx/>
                <a:uFillTx/>
                <a:latin typeface="Calibri"/>
                <a:cs typeface="Calibri"/>
              </a:rPr>
              <a:t>secure,</a:t>
            </a:r>
            <a:r>
              <a:rPr kumimoji="0" sz="2000" b="0" i="0" u="none" strike="noStrike" kern="0" cap="none" spc="-55" normalizeH="0" baseline="0" noProof="0" dirty="0">
                <a:ln>
                  <a:noFill/>
                </a:ln>
                <a:solidFill>
                  <a:srgbClr val="FFFFFF"/>
                </a:solidFill>
                <a:effectLst/>
                <a:uLnTx/>
                <a:uFillTx/>
                <a:latin typeface="Calibri"/>
                <a:cs typeface="Calibri"/>
              </a:rPr>
              <a:t> </a:t>
            </a:r>
            <a:r>
              <a:rPr kumimoji="0" sz="2000" b="0" i="0" u="none" strike="noStrike" kern="0" cap="none" spc="0" normalizeH="0" baseline="0" noProof="0" dirty="0">
                <a:ln>
                  <a:noFill/>
                </a:ln>
                <a:solidFill>
                  <a:srgbClr val="FFFFFF"/>
                </a:solidFill>
                <a:effectLst/>
                <a:uLnTx/>
                <a:uFillTx/>
                <a:latin typeface="Calibri"/>
                <a:cs typeface="Calibri"/>
              </a:rPr>
              <a:t>supported</a:t>
            </a:r>
            <a:r>
              <a:rPr kumimoji="0" sz="2000" b="0" i="0" u="none" strike="noStrike" kern="0" cap="none" spc="-90" normalizeH="0" baseline="0" noProof="0" dirty="0">
                <a:ln>
                  <a:noFill/>
                </a:ln>
                <a:solidFill>
                  <a:srgbClr val="FFFFFF"/>
                </a:solidFill>
                <a:effectLst/>
                <a:uLnTx/>
                <a:uFillTx/>
                <a:latin typeface="Calibri"/>
                <a:cs typeface="Calibri"/>
              </a:rPr>
              <a:t> </a:t>
            </a:r>
            <a:r>
              <a:rPr kumimoji="0" sz="2000" b="0" i="0" u="none" strike="noStrike" kern="0" cap="none" spc="-10" normalizeH="0" baseline="0" noProof="0" dirty="0">
                <a:ln>
                  <a:noFill/>
                </a:ln>
                <a:solidFill>
                  <a:srgbClr val="FFFFFF"/>
                </a:solidFill>
                <a:effectLst/>
                <a:uLnTx/>
                <a:uFillTx/>
                <a:latin typeface="Calibri"/>
                <a:cs typeface="Calibri"/>
              </a:rPr>
              <a:t>services</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743585" marR="0" lvl="1" indent="-285115" defTabSz="914400" eaLnBrk="1" fontAlgn="auto" latinLnBrk="0" hangingPunct="1">
              <a:lnSpc>
                <a:spcPct val="100000"/>
              </a:lnSpc>
              <a:spcBef>
                <a:spcPts val="1205"/>
              </a:spcBef>
              <a:spcAft>
                <a:spcPts val="0"/>
              </a:spcAft>
              <a:buClrTx/>
              <a:buSzTx/>
              <a:buFont typeface="Courier New"/>
              <a:buChar char="o"/>
              <a:tabLst>
                <a:tab pos="743585" algn="l"/>
              </a:tabLst>
              <a:defRPr/>
            </a:pPr>
            <a:r>
              <a:rPr kumimoji="0" sz="2000" b="0" i="0" u="none" strike="noStrike" kern="0" cap="none" spc="0" normalizeH="0" baseline="0" noProof="0" dirty="0">
                <a:ln>
                  <a:noFill/>
                </a:ln>
                <a:solidFill>
                  <a:srgbClr val="FFFFFF"/>
                </a:solidFill>
                <a:effectLst/>
                <a:uLnTx/>
                <a:uFillTx/>
                <a:latin typeface="Calibri"/>
                <a:cs typeface="Calibri"/>
              </a:rPr>
              <a:t>$1Mil+</a:t>
            </a:r>
            <a:r>
              <a:rPr kumimoji="0" sz="2000" b="0" i="0" u="none" strike="noStrike" kern="0" cap="none" spc="-40" normalizeH="0" baseline="0" noProof="0" dirty="0">
                <a:ln>
                  <a:noFill/>
                </a:ln>
                <a:solidFill>
                  <a:srgbClr val="FFFFFF"/>
                </a:solidFill>
                <a:effectLst/>
                <a:uLnTx/>
                <a:uFillTx/>
                <a:latin typeface="Calibri"/>
                <a:cs typeface="Calibri"/>
              </a:rPr>
              <a:t> </a:t>
            </a:r>
            <a:r>
              <a:rPr kumimoji="0" sz="2000" b="0" i="0" u="none" strike="noStrike" kern="0" cap="none" spc="0" normalizeH="0" baseline="0" noProof="0" dirty="0">
                <a:ln>
                  <a:noFill/>
                </a:ln>
                <a:solidFill>
                  <a:srgbClr val="FFFFFF"/>
                </a:solidFill>
                <a:effectLst/>
                <a:uLnTx/>
                <a:uFillTx/>
                <a:latin typeface="Calibri"/>
                <a:cs typeface="Calibri"/>
              </a:rPr>
              <a:t>annual</a:t>
            </a:r>
            <a:r>
              <a:rPr kumimoji="0" sz="2000" b="0" i="0" u="none" strike="noStrike" kern="0" cap="none" spc="-75" normalizeH="0" baseline="0" noProof="0" dirty="0">
                <a:ln>
                  <a:noFill/>
                </a:ln>
                <a:solidFill>
                  <a:srgbClr val="FFFFFF"/>
                </a:solidFill>
                <a:effectLst/>
                <a:uLnTx/>
                <a:uFillTx/>
                <a:latin typeface="Calibri"/>
                <a:cs typeface="Calibri"/>
              </a:rPr>
              <a:t> </a:t>
            </a:r>
            <a:r>
              <a:rPr kumimoji="0" sz="2000" b="0" i="0" u="none" strike="noStrike" kern="0" cap="none" spc="0" normalizeH="0" baseline="0" noProof="0" dirty="0">
                <a:ln>
                  <a:noFill/>
                </a:ln>
                <a:solidFill>
                  <a:srgbClr val="FFFFFF"/>
                </a:solidFill>
                <a:effectLst/>
                <a:uLnTx/>
                <a:uFillTx/>
                <a:latin typeface="Calibri"/>
                <a:cs typeface="Calibri"/>
              </a:rPr>
              <a:t>savings</a:t>
            </a:r>
            <a:r>
              <a:rPr kumimoji="0" sz="2000" b="0" i="0" u="none" strike="noStrike" kern="0" cap="none" spc="-110" normalizeH="0" baseline="0" noProof="0" dirty="0">
                <a:ln>
                  <a:noFill/>
                </a:ln>
                <a:solidFill>
                  <a:srgbClr val="FFFFFF"/>
                </a:solidFill>
                <a:effectLst/>
                <a:uLnTx/>
                <a:uFillTx/>
                <a:latin typeface="Calibri"/>
                <a:cs typeface="Calibri"/>
              </a:rPr>
              <a:t> </a:t>
            </a:r>
            <a:r>
              <a:rPr kumimoji="0" sz="2000" b="0" i="0" u="none" strike="noStrike" kern="0" cap="none" spc="-10" normalizeH="0" baseline="0" noProof="0" dirty="0">
                <a:ln>
                  <a:noFill/>
                </a:ln>
                <a:solidFill>
                  <a:srgbClr val="FFFFFF"/>
                </a:solidFill>
                <a:effectLst/>
                <a:uLnTx/>
                <a:uFillTx/>
                <a:latin typeface="Calibri"/>
                <a:cs typeface="Calibri"/>
              </a:rPr>
              <a:t>projects</a:t>
            </a:r>
            <a:endParaRPr kumimoji="0" sz="2000" b="0" i="0" u="none" strike="noStrike" kern="0" cap="none" spc="0" normalizeH="0" baseline="0" noProof="0">
              <a:ln>
                <a:noFill/>
              </a:ln>
              <a:solidFill>
                <a:sysClr val="windowText" lastClr="000000"/>
              </a:solidFill>
              <a:effectLst/>
              <a:uLnTx/>
              <a:uFillTx/>
              <a:latin typeface="Calibri"/>
              <a:cs typeface="Calibri"/>
            </a:endParaRPr>
          </a:p>
        </p:txBody>
      </p:sp>
      <p:sp>
        <p:nvSpPr>
          <p:cNvPr id="4" name="object 4"/>
          <p:cNvSpPr txBox="1"/>
          <p:nvPr/>
        </p:nvSpPr>
        <p:spPr>
          <a:xfrm>
            <a:off x="638809" y="4177160"/>
            <a:ext cx="10182860" cy="2534285"/>
          </a:xfrm>
          <a:prstGeom prst="rect">
            <a:avLst/>
          </a:prstGeom>
        </p:spPr>
        <p:txBody>
          <a:bodyPr vert="horz" wrap="square" lIns="0" tIns="246379" rIns="0" bIns="0" rtlCol="0">
            <a:spAutoFit/>
          </a:bodyPr>
          <a:lstStyle/>
          <a:p>
            <a:pPr marL="298450" marR="0" lvl="0" indent="-285750" defTabSz="914400" eaLnBrk="1" fontAlgn="auto" latinLnBrk="0" hangingPunct="1">
              <a:lnSpc>
                <a:spcPct val="100000"/>
              </a:lnSpc>
              <a:spcBef>
                <a:spcPts val="1939"/>
              </a:spcBef>
              <a:spcAft>
                <a:spcPts val="0"/>
              </a:spcAft>
              <a:buClrTx/>
              <a:buSzTx/>
              <a:buFont typeface="Arial"/>
              <a:buChar char="•"/>
              <a:tabLst>
                <a:tab pos="298450" algn="l"/>
              </a:tabLst>
              <a:defRPr/>
            </a:pPr>
            <a:r>
              <a:rPr kumimoji="0" sz="2750" b="1" i="0" u="none" strike="noStrike" kern="0" cap="none" spc="0" normalizeH="0" baseline="0" noProof="0" dirty="0">
                <a:ln>
                  <a:noFill/>
                </a:ln>
                <a:solidFill>
                  <a:srgbClr val="FFB71B"/>
                </a:solidFill>
                <a:effectLst/>
                <a:uLnTx/>
                <a:uFillTx/>
                <a:latin typeface="Calibri"/>
                <a:cs typeface="Calibri"/>
              </a:rPr>
              <a:t>Two</a:t>
            </a:r>
            <a:r>
              <a:rPr kumimoji="0" sz="2750" b="1" i="0" u="none" strike="noStrike" kern="0" cap="none" spc="-55" normalizeH="0" baseline="0" noProof="0" dirty="0">
                <a:ln>
                  <a:noFill/>
                </a:ln>
                <a:solidFill>
                  <a:srgbClr val="FFB71B"/>
                </a:solidFill>
                <a:effectLst/>
                <a:uLnTx/>
                <a:uFillTx/>
                <a:latin typeface="Calibri"/>
                <a:cs typeface="Calibri"/>
              </a:rPr>
              <a:t> </a:t>
            </a:r>
            <a:r>
              <a:rPr kumimoji="0" sz="2750" b="1" i="0" u="none" strike="noStrike" kern="0" cap="none" spc="-10" normalizeH="0" baseline="0" noProof="0" dirty="0">
                <a:ln>
                  <a:noFill/>
                </a:ln>
                <a:solidFill>
                  <a:srgbClr val="FFB71B"/>
                </a:solidFill>
                <a:effectLst/>
                <a:uLnTx/>
                <a:uFillTx/>
                <a:latin typeface="Calibri"/>
                <a:cs typeface="Calibri"/>
              </a:rPr>
              <a:t>Facets:</a:t>
            </a:r>
            <a:endParaRPr kumimoji="0" sz="2750" b="0" i="0" u="none" strike="noStrike" kern="0" cap="none" spc="0" normalizeH="0" baseline="0" noProof="0">
              <a:ln>
                <a:noFill/>
              </a:ln>
              <a:solidFill>
                <a:sysClr val="windowText" lastClr="000000"/>
              </a:solidFill>
              <a:effectLst/>
              <a:uLnTx/>
              <a:uFillTx/>
              <a:latin typeface="Calibri"/>
              <a:cs typeface="Calibri"/>
            </a:endParaRPr>
          </a:p>
          <a:p>
            <a:pPr marL="744220" marR="0" lvl="1" indent="-285750" defTabSz="914400" eaLnBrk="1" fontAlgn="auto" latinLnBrk="0" hangingPunct="1">
              <a:lnSpc>
                <a:spcPct val="100000"/>
              </a:lnSpc>
              <a:spcBef>
                <a:spcPts val="1355"/>
              </a:spcBef>
              <a:spcAft>
                <a:spcPts val="0"/>
              </a:spcAft>
              <a:buClrTx/>
              <a:buSzTx/>
              <a:buFont typeface="Courier New"/>
              <a:buChar char="o"/>
              <a:tabLst>
                <a:tab pos="744220" algn="l"/>
              </a:tabLst>
              <a:defRPr/>
            </a:pPr>
            <a:r>
              <a:rPr kumimoji="0" sz="2000" b="1" i="0" u="none" strike="noStrike" kern="0" cap="none" spc="0" normalizeH="0" baseline="0" noProof="0" dirty="0">
                <a:ln>
                  <a:noFill/>
                </a:ln>
                <a:solidFill>
                  <a:srgbClr val="FFFFFF"/>
                </a:solidFill>
                <a:effectLst/>
                <a:uLnTx/>
                <a:uFillTx/>
                <a:latin typeface="Calibri"/>
                <a:cs typeface="Calibri"/>
              </a:rPr>
              <a:t>Leasing:</a:t>
            </a:r>
            <a:r>
              <a:rPr kumimoji="0" sz="2000" b="1" i="0" u="none" strike="noStrike" kern="0" cap="none" spc="-15" normalizeH="0" baseline="0" noProof="0" dirty="0">
                <a:ln>
                  <a:noFill/>
                </a:ln>
                <a:solidFill>
                  <a:srgbClr val="FFFFFF"/>
                </a:solidFill>
                <a:effectLst/>
                <a:uLnTx/>
                <a:uFillTx/>
                <a:latin typeface="Calibri"/>
                <a:cs typeface="Calibri"/>
              </a:rPr>
              <a:t> </a:t>
            </a:r>
            <a:r>
              <a:rPr kumimoji="0" sz="2000" b="0" i="0" u="none" strike="noStrike" kern="0" cap="none" spc="0" normalizeH="0" baseline="0" noProof="0" dirty="0">
                <a:ln>
                  <a:noFill/>
                </a:ln>
                <a:solidFill>
                  <a:srgbClr val="FFFFFF"/>
                </a:solidFill>
                <a:effectLst/>
                <a:uLnTx/>
                <a:uFillTx/>
                <a:latin typeface="Calibri"/>
                <a:cs typeface="Calibri"/>
              </a:rPr>
              <a:t>Tier</a:t>
            </a:r>
            <a:r>
              <a:rPr kumimoji="0" sz="2000" b="0" i="0" u="none" strike="noStrike" kern="0" cap="none" spc="-55" normalizeH="0" baseline="0" noProof="0" dirty="0">
                <a:ln>
                  <a:noFill/>
                </a:ln>
                <a:solidFill>
                  <a:srgbClr val="FFFFFF"/>
                </a:solidFill>
                <a:effectLst/>
                <a:uLnTx/>
                <a:uFillTx/>
                <a:latin typeface="Calibri"/>
                <a:cs typeface="Calibri"/>
              </a:rPr>
              <a:t> </a:t>
            </a:r>
            <a:r>
              <a:rPr kumimoji="0" sz="2000" b="0" i="0" u="none" strike="noStrike" kern="0" cap="none" spc="0" normalizeH="0" baseline="0" noProof="0" dirty="0">
                <a:ln>
                  <a:noFill/>
                </a:ln>
                <a:solidFill>
                  <a:srgbClr val="FFFFFF"/>
                </a:solidFill>
                <a:effectLst/>
                <a:uLnTx/>
                <a:uFillTx/>
                <a:latin typeface="Calibri"/>
                <a:cs typeface="Calibri"/>
              </a:rPr>
              <a:t>1</a:t>
            </a:r>
            <a:r>
              <a:rPr kumimoji="0" sz="2000" b="0" i="0" u="none" strike="noStrike" kern="0" cap="none" spc="-75" normalizeH="0" baseline="0" noProof="0" dirty="0">
                <a:ln>
                  <a:noFill/>
                </a:ln>
                <a:solidFill>
                  <a:srgbClr val="FFFFFF"/>
                </a:solidFill>
                <a:effectLst/>
                <a:uLnTx/>
                <a:uFillTx/>
                <a:latin typeface="Calibri"/>
                <a:cs typeface="Calibri"/>
              </a:rPr>
              <a:t> </a:t>
            </a:r>
            <a:r>
              <a:rPr kumimoji="0" sz="2000" b="0" i="0" u="none" strike="noStrike" kern="0" cap="none" spc="0" normalizeH="0" baseline="0" noProof="0" dirty="0">
                <a:ln>
                  <a:noFill/>
                </a:ln>
                <a:solidFill>
                  <a:srgbClr val="FFFFFF"/>
                </a:solidFill>
                <a:effectLst/>
                <a:uLnTx/>
                <a:uFillTx/>
                <a:latin typeface="Calibri"/>
                <a:cs typeface="Calibri"/>
              </a:rPr>
              <a:t>or</a:t>
            </a:r>
            <a:r>
              <a:rPr kumimoji="0" sz="2000" b="0" i="0" u="none" strike="noStrike" kern="0" cap="none" spc="10" normalizeH="0" baseline="0" noProof="0" dirty="0">
                <a:ln>
                  <a:noFill/>
                </a:ln>
                <a:solidFill>
                  <a:srgbClr val="FFFFFF"/>
                </a:solidFill>
                <a:effectLst/>
                <a:uLnTx/>
                <a:uFillTx/>
                <a:latin typeface="Calibri"/>
                <a:cs typeface="Calibri"/>
              </a:rPr>
              <a:t> </a:t>
            </a:r>
            <a:r>
              <a:rPr kumimoji="0" sz="2000" b="0" i="0" u="none" strike="noStrike" kern="0" cap="none" spc="0" normalizeH="0" baseline="0" noProof="0" dirty="0">
                <a:ln>
                  <a:noFill/>
                </a:ln>
                <a:solidFill>
                  <a:srgbClr val="FFFFFF"/>
                </a:solidFill>
                <a:effectLst/>
                <a:uLnTx/>
                <a:uFillTx/>
                <a:latin typeface="Calibri"/>
                <a:cs typeface="Calibri"/>
              </a:rPr>
              <a:t>Tier</a:t>
            </a:r>
            <a:r>
              <a:rPr kumimoji="0" sz="2000" b="0" i="0" u="none" strike="noStrike" kern="0" cap="none" spc="15" normalizeH="0" baseline="0" noProof="0" dirty="0">
                <a:ln>
                  <a:noFill/>
                </a:ln>
                <a:solidFill>
                  <a:srgbClr val="FFFFFF"/>
                </a:solidFill>
                <a:effectLst/>
                <a:uLnTx/>
                <a:uFillTx/>
                <a:latin typeface="Calibri"/>
                <a:cs typeface="Calibri"/>
              </a:rPr>
              <a:t> </a:t>
            </a:r>
            <a:r>
              <a:rPr kumimoji="0" sz="2000" b="0" i="0" u="none" strike="noStrike" kern="0" cap="none" spc="0" normalizeH="0" baseline="0" noProof="0" dirty="0">
                <a:ln>
                  <a:noFill/>
                </a:ln>
                <a:solidFill>
                  <a:srgbClr val="FFFFFF"/>
                </a:solidFill>
                <a:effectLst/>
                <a:uLnTx/>
                <a:uFillTx/>
                <a:latin typeface="Calibri"/>
                <a:cs typeface="Calibri"/>
              </a:rPr>
              <a:t>2</a:t>
            </a:r>
            <a:r>
              <a:rPr kumimoji="0" sz="2000" b="0" i="0" u="none" strike="noStrike" kern="0" cap="none" spc="345" normalizeH="0" baseline="0" noProof="0" dirty="0">
                <a:ln>
                  <a:noFill/>
                </a:ln>
                <a:solidFill>
                  <a:srgbClr val="FFFFFF"/>
                </a:solidFill>
                <a:effectLst/>
                <a:uLnTx/>
                <a:uFillTx/>
                <a:latin typeface="Calibri"/>
                <a:cs typeface="Calibri"/>
              </a:rPr>
              <a:t> </a:t>
            </a:r>
            <a:r>
              <a:rPr kumimoji="0" sz="2000" b="0" i="0" u="none" strike="noStrike" kern="0" cap="none" spc="0" normalizeH="0" baseline="0" noProof="0" dirty="0">
                <a:ln>
                  <a:noFill/>
                </a:ln>
                <a:solidFill>
                  <a:srgbClr val="FFFFFF"/>
                </a:solidFill>
                <a:effectLst/>
                <a:uLnTx/>
                <a:uFillTx/>
                <a:latin typeface="Calibri"/>
                <a:cs typeface="Calibri"/>
              </a:rPr>
              <a:t>Mac/PC</a:t>
            </a:r>
            <a:r>
              <a:rPr kumimoji="0" sz="2000" b="0" i="0" u="none" strike="noStrike" kern="0" cap="none" spc="-55" normalizeH="0" baseline="0" noProof="0" dirty="0">
                <a:ln>
                  <a:noFill/>
                </a:ln>
                <a:solidFill>
                  <a:srgbClr val="FFFFFF"/>
                </a:solidFill>
                <a:effectLst/>
                <a:uLnTx/>
                <a:uFillTx/>
                <a:latin typeface="Calibri"/>
                <a:cs typeface="Calibri"/>
              </a:rPr>
              <a:t> </a:t>
            </a:r>
            <a:r>
              <a:rPr kumimoji="0" sz="2000" b="0" i="0" u="none" strike="noStrike" kern="0" cap="none" spc="0" normalizeH="0" baseline="0" noProof="0" dirty="0">
                <a:ln>
                  <a:noFill/>
                </a:ln>
                <a:solidFill>
                  <a:srgbClr val="FFFFFF"/>
                </a:solidFill>
                <a:effectLst/>
                <a:uLnTx/>
                <a:uFillTx/>
                <a:latin typeface="Calibri"/>
                <a:cs typeface="Calibri"/>
              </a:rPr>
              <a:t>for</a:t>
            </a:r>
            <a:r>
              <a:rPr kumimoji="0" sz="2000" b="0" i="0" u="none" strike="noStrike" kern="0" cap="none" spc="-55" normalizeH="0" baseline="0" noProof="0" dirty="0">
                <a:ln>
                  <a:noFill/>
                </a:ln>
                <a:solidFill>
                  <a:srgbClr val="FFFFFF"/>
                </a:solidFill>
                <a:effectLst/>
                <a:uLnTx/>
                <a:uFillTx/>
                <a:latin typeface="Calibri"/>
                <a:cs typeface="Calibri"/>
              </a:rPr>
              <a:t> </a:t>
            </a:r>
            <a:r>
              <a:rPr kumimoji="0" sz="2000" b="0" i="0" u="none" strike="noStrike" kern="0" cap="none" spc="0" normalizeH="0" baseline="0" noProof="0" dirty="0">
                <a:ln>
                  <a:noFill/>
                </a:ln>
                <a:solidFill>
                  <a:srgbClr val="FFFFFF"/>
                </a:solidFill>
                <a:effectLst/>
                <a:uLnTx/>
                <a:uFillTx/>
                <a:latin typeface="Calibri"/>
                <a:cs typeface="Calibri"/>
              </a:rPr>
              <a:t>faculty</a:t>
            </a:r>
            <a:r>
              <a:rPr kumimoji="0" sz="2000" b="0" i="0" u="none" strike="noStrike" kern="0" cap="none" spc="-45" normalizeH="0" baseline="0" noProof="0" dirty="0">
                <a:ln>
                  <a:noFill/>
                </a:ln>
                <a:solidFill>
                  <a:srgbClr val="FFFFFF"/>
                </a:solidFill>
                <a:effectLst/>
                <a:uLnTx/>
                <a:uFillTx/>
                <a:latin typeface="Calibri"/>
                <a:cs typeface="Calibri"/>
              </a:rPr>
              <a:t> </a:t>
            </a:r>
            <a:r>
              <a:rPr kumimoji="0" sz="2000" b="0" i="0" u="none" strike="noStrike" kern="0" cap="none" spc="0" normalizeH="0" baseline="0" noProof="0" dirty="0">
                <a:ln>
                  <a:noFill/>
                </a:ln>
                <a:solidFill>
                  <a:srgbClr val="FFFFFF"/>
                </a:solidFill>
                <a:effectLst/>
                <a:uLnTx/>
                <a:uFillTx/>
                <a:latin typeface="Calibri"/>
                <a:cs typeface="Calibri"/>
              </a:rPr>
              <a:t>&amp;</a:t>
            </a:r>
            <a:r>
              <a:rPr kumimoji="0" sz="2000" b="0" i="0" u="none" strike="noStrike" kern="0" cap="none" spc="-55" normalizeH="0" baseline="0" noProof="0" dirty="0">
                <a:ln>
                  <a:noFill/>
                </a:ln>
                <a:solidFill>
                  <a:srgbClr val="FFFFFF"/>
                </a:solidFill>
                <a:effectLst/>
                <a:uLnTx/>
                <a:uFillTx/>
                <a:latin typeface="Calibri"/>
                <a:cs typeface="Calibri"/>
              </a:rPr>
              <a:t> </a:t>
            </a:r>
            <a:r>
              <a:rPr kumimoji="0" sz="2000" b="0" i="0" u="none" strike="noStrike" kern="0" cap="none" spc="0" normalizeH="0" baseline="0" noProof="0" dirty="0">
                <a:ln>
                  <a:noFill/>
                </a:ln>
                <a:solidFill>
                  <a:srgbClr val="FFFFFF"/>
                </a:solidFill>
                <a:effectLst/>
                <a:uLnTx/>
                <a:uFillTx/>
                <a:latin typeface="Calibri"/>
                <a:cs typeface="Calibri"/>
              </a:rPr>
              <a:t>staff</a:t>
            </a:r>
            <a:r>
              <a:rPr kumimoji="0" sz="2000" b="0" i="0" u="none" strike="noStrike" kern="0" cap="none" spc="-45" normalizeH="0" baseline="0" noProof="0" dirty="0">
                <a:ln>
                  <a:noFill/>
                </a:ln>
                <a:solidFill>
                  <a:srgbClr val="FFFFFF"/>
                </a:solidFill>
                <a:effectLst/>
                <a:uLnTx/>
                <a:uFillTx/>
                <a:latin typeface="Calibri"/>
                <a:cs typeface="Calibri"/>
              </a:rPr>
              <a:t> </a:t>
            </a:r>
            <a:r>
              <a:rPr kumimoji="0" sz="2000" b="0" i="0" u="none" strike="noStrike" kern="0" cap="none" spc="0" normalizeH="0" baseline="0" noProof="0" dirty="0">
                <a:ln>
                  <a:noFill/>
                </a:ln>
                <a:solidFill>
                  <a:srgbClr val="FFFFFF"/>
                </a:solidFill>
                <a:effectLst/>
                <a:uLnTx/>
                <a:uFillTx/>
                <a:latin typeface="Calibri"/>
                <a:cs typeface="Calibri"/>
              </a:rPr>
              <a:t>(4-year</a:t>
            </a:r>
            <a:r>
              <a:rPr kumimoji="0" sz="2000" b="0" i="0" u="none" strike="noStrike" kern="0" cap="none" spc="-50" normalizeH="0" baseline="0" noProof="0" dirty="0">
                <a:ln>
                  <a:noFill/>
                </a:ln>
                <a:solidFill>
                  <a:srgbClr val="FFFFFF"/>
                </a:solidFill>
                <a:effectLst/>
                <a:uLnTx/>
                <a:uFillTx/>
                <a:latin typeface="Calibri"/>
                <a:cs typeface="Calibri"/>
              </a:rPr>
              <a:t> </a:t>
            </a:r>
            <a:r>
              <a:rPr kumimoji="0" sz="2000" b="0" i="0" u="none" strike="noStrike" kern="0" cap="none" spc="-10" normalizeH="0" baseline="0" noProof="0" dirty="0">
                <a:ln>
                  <a:noFill/>
                </a:ln>
                <a:solidFill>
                  <a:srgbClr val="FFFFFF"/>
                </a:solidFill>
                <a:effectLst/>
                <a:uLnTx/>
                <a:uFillTx/>
                <a:latin typeface="Calibri"/>
                <a:cs typeface="Calibri"/>
              </a:rPr>
              <a:t>lifecycle)</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744855" marR="5080" lvl="1" indent="-286385" defTabSz="914400" eaLnBrk="1" fontAlgn="auto" latinLnBrk="0" hangingPunct="1">
              <a:lnSpc>
                <a:spcPct val="150200"/>
              </a:lnSpc>
              <a:spcBef>
                <a:spcPts val="0"/>
              </a:spcBef>
              <a:spcAft>
                <a:spcPts val="0"/>
              </a:spcAft>
              <a:buClrTx/>
              <a:buSzTx/>
              <a:buFont typeface="Courier New"/>
              <a:buChar char="o"/>
              <a:tabLst>
                <a:tab pos="744855" algn="l"/>
              </a:tabLst>
              <a:defRPr/>
            </a:pPr>
            <a:r>
              <a:rPr kumimoji="0" sz="2000" b="1" i="0" u="none" strike="noStrike" kern="0" cap="none" spc="0" normalizeH="0" baseline="0" noProof="0" dirty="0">
                <a:ln>
                  <a:noFill/>
                </a:ln>
                <a:solidFill>
                  <a:srgbClr val="FFFFFF"/>
                </a:solidFill>
                <a:effectLst/>
                <a:uLnTx/>
                <a:uFillTx/>
                <a:latin typeface="Calibri"/>
                <a:cs typeface="Calibri"/>
              </a:rPr>
              <a:t>Purchases:</a:t>
            </a:r>
            <a:r>
              <a:rPr kumimoji="0" sz="2000" b="1" i="0" u="none" strike="noStrike" kern="0" cap="none" spc="-40" normalizeH="0" baseline="0" noProof="0" dirty="0">
                <a:ln>
                  <a:noFill/>
                </a:ln>
                <a:solidFill>
                  <a:srgbClr val="FFFFFF"/>
                </a:solidFill>
                <a:effectLst/>
                <a:uLnTx/>
                <a:uFillTx/>
                <a:latin typeface="Calibri"/>
                <a:cs typeface="Calibri"/>
              </a:rPr>
              <a:t> </a:t>
            </a:r>
            <a:r>
              <a:rPr kumimoji="0" sz="2000" b="0" i="0" u="none" strike="noStrike" kern="0" cap="none" spc="-10" normalizeH="0" baseline="0" noProof="0" dirty="0">
                <a:ln>
                  <a:noFill/>
                </a:ln>
                <a:solidFill>
                  <a:srgbClr val="FFFFFF"/>
                </a:solidFill>
                <a:effectLst/>
                <a:uLnTx/>
                <a:uFillTx/>
                <a:latin typeface="Calibri"/>
                <a:cs typeface="Calibri"/>
              </a:rPr>
              <a:t>Peripherals,</a:t>
            </a:r>
            <a:r>
              <a:rPr kumimoji="0" sz="2000" b="0" i="0" u="none" strike="noStrike" kern="0" cap="none" spc="-75" normalizeH="0" baseline="0" noProof="0" dirty="0">
                <a:ln>
                  <a:noFill/>
                </a:ln>
                <a:solidFill>
                  <a:srgbClr val="FFFFFF"/>
                </a:solidFill>
                <a:effectLst/>
                <a:uLnTx/>
                <a:uFillTx/>
                <a:latin typeface="Calibri"/>
                <a:cs typeface="Calibri"/>
              </a:rPr>
              <a:t> </a:t>
            </a:r>
            <a:r>
              <a:rPr kumimoji="0" sz="2000" b="0" i="0" u="none" strike="noStrike" kern="0" cap="none" spc="0" normalizeH="0" baseline="0" noProof="0" dirty="0">
                <a:ln>
                  <a:noFill/>
                </a:ln>
                <a:solidFill>
                  <a:srgbClr val="FFFFFF"/>
                </a:solidFill>
                <a:effectLst/>
                <a:uLnTx/>
                <a:uFillTx/>
                <a:latin typeface="Calibri"/>
                <a:cs typeface="Calibri"/>
              </a:rPr>
              <a:t>tablets,</a:t>
            </a:r>
            <a:r>
              <a:rPr kumimoji="0" sz="2000" b="0" i="0" u="none" strike="noStrike" kern="0" cap="none" spc="-75" normalizeH="0" baseline="0" noProof="0" dirty="0">
                <a:ln>
                  <a:noFill/>
                </a:ln>
                <a:solidFill>
                  <a:srgbClr val="FFFFFF"/>
                </a:solidFill>
                <a:effectLst/>
                <a:uLnTx/>
                <a:uFillTx/>
                <a:latin typeface="Calibri"/>
                <a:cs typeface="Calibri"/>
              </a:rPr>
              <a:t> </a:t>
            </a:r>
            <a:r>
              <a:rPr kumimoji="0" sz="2000" b="0" i="0" u="none" strike="noStrike" kern="0" cap="none" spc="0" normalizeH="0" baseline="0" noProof="0" dirty="0">
                <a:ln>
                  <a:noFill/>
                </a:ln>
                <a:solidFill>
                  <a:srgbClr val="FFFFFF"/>
                </a:solidFill>
                <a:effectLst/>
                <a:uLnTx/>
                <a:uFillTx/>
                <a:latin typeface="Calibri"/>
                <a:cs typeface="Calibri"/>
              </a:rPr>
              <a:t>&amp;</a:t>
            </a:r>
            <a:r>
              <a:rPr kumimoji="0" sz="2000" b="0" i="0" u="none" strike="noStrike" kern="0" cap="none" spc="5" normalizeH="0" baseline="0" noProof="0" dirty="0">
                <a:ln>
                  <a:noFill/>
                </a:ln>
                <a:solidFill>
                  <a:srgbClr val="FFFFFF"/>
                </a:solidFill>
                <a:effectLst/>
                <a:uLnTx/>
                <a:uFillTx/>
                <a:latin typeface="Calibri"/>
                <a:cs typeface="Calibri"/>
              </a:rPr>
              <a:t> </a:t>
            </a:r>
            <a:r>
              <a:rPr kumimoji="0" sz="2000" b="0" i="0" u="none" strike="noStrike" kern="0" cap="none" spc="0" normalizeH="0" baseline="0" noProof="0" dirty="0">
                <a:ln>
                  <a:noFill/>
                </a:ln>
                <a:solidFill>
                  <a:srgbClr val="FFFFFF"/>
                </a:solidFill>
                <a:effectLst/>
                <a:uLnTx/>
                <a:uFillTx/>
                <a:latin typeface="Calibri"/>
                <a:cs typeface="Calibri"/>
              </a:rPr>
              <a:t>other</a:t>
            </a:r>
            <a:r>
              <a:rPr kumimoji="0" sz="2000" b="0" i="0" u="none" strike="noStrike" kern="0" cap="none" spc="-50" normalizeH="0" baseline="0" noProof="0" dirty="0">
                <a:ln>
                  <a:noFill/>
                </a:ln>
                <a:solidFill>
                  <a:srgbClr val="FFFFFF"/>
                </a:solidFill>
                <a:effectLst/>
                <a:uLnTx/>
                <a:uFillTx/>
                <a:latin typeface="Calibri"/>
                <a:cs typeface="Calibri"/>
              </a:rPr>
              <a:t> </a:t>
            </a:r>
            <a:r>
              <a:rPr kumimoji="0" sz="2000" b="0" i="0" u="none" strike="noStrike" kern="0" cap="none" spc="-20" normalizeH="0" baseline="0" noProof="0" dirty="0">
                <a:ln>
                  <a:noFill/>
                </a:ln>
                <a:solidFill>
                  <a:srgbClr val="FFFFFF"/>
                </a:solidFill>
                <a:effectLst/>
                <a:uLnTx/>
                <a:uFillTx/>
                <a:latin typeface="Calibri"/>
                <a:cs typeface="Calibri"/>
              </a:rPr>
              <a:t>non-</a:t>
            </a:r>
            <a:r>
              <a:rPr kumimoji="0" sz="2000" b="0" i="0" u="none" strike="noStrike" kern="0" cap="none" spc="0" normalizeH="0" baseline="0" noProof="0" dirty="0">
                <a:ln>
                  <a:noFill/>
                </a:ln>
                <a:solidFill>
                  <a:srgbClr val="FFFFFF"/>
                </a:solidFill>
                <a:effectLst/>
                <a:uLnTx/>
                <a:uFillTx/>
                <a:latin typeface="Calibri"/>
                <a:cs typeface="Calibri"/>
              </a:rPr>
              <a:t>leased</a:t>
            </a:r>
            <a:r>
              <a:rPr kumimoji="0" sz="2000" b="0" i="0" u="none" strike="noStrike" kern="0" cap="none" spc="-40" normalizeH="0" baseline="0" noProof="0" dirty="0">
                <a:ln>
                  <a:noFill/>
                </a:ln>
                <a:solidFill>
                  <a:srgbClr val="FFFFFF"/>
                </a:solidFill>
                <a:effectLst/>
                <a:uLnTx/>
                <a:uFillTx/>
                <a:latin typeface="Calibri"/>
                <a:cs typeface="Calibri"/>
              </a:rPr>
              <a:t> </a:t>
            </a:r>
            <a:r>
              <a:rPr kumimoji="0" sz="2000" b="0" i="0" u="none" strike="noStrike" kern="0" cap="none" spc="0" normalizeH="0" baseline="0" noProof="0" dirty="0">
                <a:ln>
                  <a:noFill/>
                </a:ln>
                <a:solidFill>
                  <a:srgbClr val="FFFFFF"/>
                </a:solidFill>
                <a:effectLst/>
                <a:uLnTx/>
                <a:uFillTx/>
                <a:latin typeface="Calibri"/>
                <a:cs typeface="Calibri"/>
              </a:rPr>
              <a:t>technology</a:t>
            </a:r>
            <a:r>
              <a:rPr kumimoji="0" sz="2000" b="0" i="0" u="none" strike="noStrike" kern="0" cap="none" spc="-40" normalizeH="0" baseline="0" noProof="0" dirty="0">
                <a:ln>
                  <a:noFill/>
                </a:ln>
                <a:solidFill>
                  <a:srgbClr val="FFFFFF"/>
                </a:solidFill>
                <a:effectLst/>
                <a:uLnTx/>
                <a:uFillTx/>
                <a:latin typeface="Calibri"/>
                <a:cs typeface="Calibri"/>
              </a:rPr>
              <a:t> </a:t>
            </a:r>
            <a:r>
              <a:rPr kumimoji="0" sz="2000" b="0" i="0" u="none" strike="noStrike" kern="0" cap="none" spc="0" normalizeH="0" baseline="0" noProof="0" dirty="0">
                <a:ln>
                  <a:noFill/>
                </a:ln>
                <a:solidFill>
                  <a:srgbClr val="FFFFFF"/>
                </a:solidFill>
                <a:effectLst/>
                <a:uLnTx/>
                <a:uFillTx/>
                <a:latin typeface="Calibri"/>
                <a:cs typeface="Calibri"/>
              </a:rPr>
              <a:t>(research</a:t>
            </a:r>
            <a:r>
              <a:rPr kumimoji="0" sz="2000" b="0" i="0" u="none" strike="noStrike" kern="0" cap="none" spc="-40" normalizeH="0" baseline="0" noProof="0" dirty="0">
                <a:ln>
                  <a:noFill/>
                </a:ln>
                <a:solidFill>
                  <a:srgbClr val="FFFFFF"/>
                </a:solidFill>
                <a:effectLst/>
                <a:uLnTx/>
                <a:uFillTx/>
                <a:latin typeface="Calibri"/>
                <a:cs typeface="Calibri"/>
              </a:rPr>
              <a:t> </a:t>
            </a:r>
            <a:r>
              <a:rPr kumimoji="0" sz="2000" b="0" i="0" u="none" strike="noStrike" kern="0" cap="none" spc="-10" normalizeH="0" baseline="0" noProof="0" dirty="0">
                <a:ln>
                  <a:noFill/>
                </a:ln>
                <a:solidFill>
                  <a:srgbClr val="FFFFFF"/>
                </a:solidFill>
                <a:effectLst/>
                <a:uLnTx/>
                <a:uFillTx/>
                <a:latin typeface="Calibri"/>
                <a:cs typeface="Calibri"/>
              </a:rPr>
              <a:t>equipment,</a:t>
            </a:r>
            <a:r>
              <a:rPr kumimoji="0" sz="2000" b="0" i="0" u="none" strike="noStrike" kern="0" cap="none" spc="-100" normalizeH="0" baseline="0" noProof="0" dirty="0">
                <a:ln>
                  <a:noFill/>
                </a:ln>
                <a:solidFill>
                  <a:srgbClr val="FFFFFF"/>
                </a:solidFill>
                <a:effectLst/>
                <a:uLnTx/>
                <a:uFillTx/>
                <a:latin typeface="Calibri"/>
                <a:cs typeface="Calibri"/>
              </a:rPr>
              <a:t> </a:t>
            </a:r>
            <a:r>
              <a:rPr kumimoji="0" sz="2000" b="0" i="0" u="none" strike="noStrike" kern="0" cap="none" spc="0" normalizeH="0" baseline="0" noProof="0" dirty="0">
                <a:ln>
                  <a:noFill/>
                </a:ln>
                <a:solidFill>
                  <a:srgbClr val="FFFFFF"/>
                </a:solidFill>
                <a:effectLst/>
                <a:uLnTx/>
                <a:uFillTx/>
                <a:latin typeface="Calibri"/>
                <a:cs typeface="Calibri"/>
              </a:rPr>
              <a:t>Tier</a:t>
            </a:r>
            <a:r>
              <a:rPr kumimoji="0" sz="2000" b="0" i="0" u="none" strike="noStrike" kern="0" cap="none" spc="-65" normalizeH="0" baseline="0" noProof="0" dirty="0">
                <a:ln>
                  <a:noFill/>
                </a:ln>
                <a:solidFill>
                  <a:srgbClr val="FFFFFF"/>
                </a:solidFill>
                <a:effectLst/>
                <a:uLnTx/>
                <a:uFillTx/>
                <a:latin typeface="Calibri"/>
                <a:cs typeface="Calibri"/>
              </a:rPr>
              <a:t> </a:t>
            </a:r>
            <a:r>
              <a:rPr kumimoji="0" sz="2000" b="0" i="0" u="none" strike="noStrike" kern="0" cap="none" spc="-50" normalizeH="0" baseline="0" noProof="0" dirty="0">
                <a:ln>
                  <a:noFill/>
                </a:ln>
                <a:solidFill>
                  <a:srgbClr val="FFFFFF"/>
                </a:solidFill>
                <a:effectLst/>
                <a:uLnTx/>
                <a:uFillTx/>
                <a:latin typeface="Calibri"/>
                <a:cs typeface="Calibri"/>
              </a:rPr>
              <a:t>3 </a:t>
            </a:r>
            <a:r>
              <a:rPr kumimoji="0" sz="2000" b="0" i="0" u="none" strike="noStrike" kern="0" cap="none" spc="-10" normalizeH="0" baseline="0" noProof="0" dirty="0">
                <a:ln>
                  <a:noFill/>
                </a:ln>
                <a:solidFill>
                  <a:srgbClr val="FFFFFF"/>
                </a:solidFill>
                <a:effectLst/>
                <a:uLnTx/>
                <a:uFillTx/>
                <a:latin typeface="Calibri"/>
                <a:cs typeface="Calibri"/>
              </a:rPr>
              <a:t>exceptions,</a:t>
            </a:r>
            <a:r>
              <a:rPr kumimoji="0" sz="2000" b="0" i="0" u="none" strike="noStrike" kern="0" cap="none" spc="-35" normalizeH="0" baseline="0" noProof="0" dirty="0">
                <a:ln>
                  <a:noFill/>
                </a:ln>
                <a:solidFill>
                  <a:srgbClr val="FFFFFF"/>
                </a:solidFill>
                <a:effectLst/>
                <a:uLnTx/>
                <a:uFillTx/>
                <a:latin typeface="Calibri"/>
                <a:cs typeface="Calibri"/>
              </a:rPr>
              <a:t> </a:t>
            </a:r>
            <a:r>
              <a:rPr kumimoji="0" sz="2000" b="0" i="0" u="none" strike="noStrike" kern="0" cap="none" spc="-10" normalizeH="0" baseline="0" noProof="0" dirty="0">
                <a:ln>
                  <a:noFill/>
                </a:ln>
                <a:solidFill>
                  <a:srgbClr val="FFFFFF"/>
                </a:solidFill>
                <a:effectLst/>
                <a:uLnTx/>
                <a:uFillTx/>
                <a:latin typeface="Calibri"/>
                <a:cs typeface="Calibri"/>
              </a:rPr>
              <a:t>etc.)</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2222500" marR="0" lvl="0" indent="0" defTabSz="914400" eaLnBrk="1" fontAlgn="auto" latinLnBrk="0" hangingPunct="1">
              <a:lnSpc>
                <a:spcPct val="100000"/>
              </a:lnSpc>
              <a:spcBef>
                <a:spcPts val="770"/>
              </a:spcBef>
              <a:spcAft>
                <a:spcPts val="0"/>
              </a:spcAft>
              <a:buClrTx/>
              <a:buSzTx/>
              <a:buFontTx/>
              <a:buNone/>
              <a:tabLst/>
              <a:defRPr/>
            </a:pPr>
            <a:r>
              <a:rPr kumimoji="0" sz="2400" b="0" i="0" u="none" strike="noStrike" kern="0" cap="none" spc="-20" normalizeH="0" baseline="0" noProof="0" dirty="0">
                <a:ln>
                  <a:noFill/>
                </a:ln>
                <a:solidFill>
                  <a:srgbClr val="FFB71B"/>
                </a:solidFill>
                <a:effectLst/>
                <a:uLnTx/>
                <a:uFillTx/>
                <a:latin typeface="Calibri"/>
                <a:cs typeface="Calibri"/>
              </a:rPr>
              <a:t>https://its.uncg.edu/tech-initiatives/chip-</a:t>
            </a:r>
            <a:r>
              <a:rPr kumimoji="0" sz="2400" b="0" i="0" u="none" strike="noStrike" kern="0" cap="none" spc="-10" normalizeH="0" baseline="0" noProof="0" dirty="0">
                <a:ln>
                  <a:noFill/>
                </a:ln>
                <a:solidFill>
                  <a:srgbClr val="FFB71B"/>
                </a:solidFill>
                <a:effectLst/>
                <a:uLnTx/>
                <a:uFillTx/>
                <a:latin typeface="Calibri"/>
                <a:cs typeface="Calibri"/>
              </a:rPr>
              <a:t>initiative/</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
        <p:nvSpPr>
          <p:cNvPr id="5" name="object 5"/>
          <p:cNvSpPr txBox="1"/>
          <p:nvPr/>
        </p:nvSpPr>
        <p:spPr>
          <a:xfrm>
            <a:off x="619759" y="1419224"/>
            <a:ext cx="10796905" cy="945515"/>
          </a:xfrm>
          <a:prstGeom prst="rect">
            <a:avLst/>
          </a:prstGeom>
        </p:spPr>
        <p:txBody>
          <a:bodyPr vert="horz" wrap="square" lIns="0" tIns="8255" rIns="0" bIns="0" rtlCol="0">
            <a:spAutoFit/>
          </a:bodyPr>
          <a:lstStyle/>
          <a:p>
            <a:pPr marL="12700" marR="5080" lvl="0" indent="0" defTabSz="914400" eaLnBrk="1" fontAlgn="auto" latinLnBrk="0" hangingPunct="1">
              <a:lnSpc>
                <a:spcPct val="101699"/>
              </a:lnSpc>
              <a:spcBef>
                <a:spcPts val="65"/>
              </a:spcBef>
              <a:spcAft>
                <a:spcPts val="0"/>
              </a:spcAft>
              <a:buClrTx/>
              <a:buSzTx/>
              <a:buFontTx/>
              <a:buNone/>
              <a:tabLst/>
              <a:defRPr/>
            </a:pPr>
            <a:r>
              <a:rPr kumimoji="0" sz="3200" b="1" i="0" u="none" strike="noStrike" kern="0" cap="none" spc="0" normalizeH="0" baseline="0" noProof="0" dirty="0">
                <a:ln>
                  <a:noFill/>
                </a:ln>
                <a:solidFill>
                  <a:srgbClr val="FFB71B"/>
                </a:solidFill>
                <a:effectLst/>
                <a:uLnTx/>
                <a:uFillTx/>
                <a:latin typeface="Calibri"/>
                <a:cs typeface="Calibri"/>
              </a:rPr>
              <a:t>Purpose: </a:t>
            </a:r>
            <a:r>
              <a:rPr kumimoji="0" sz="2750" b="0" i="0" u="none" strike="noStrike" kern="0" cap="none" spc="0" normalizeH="0" baseline="0" noProof="0" dirty="0">
                <a:ln>
                  <a:noFill/>
                </a:ln>
                <a:solidFill>
                  <a:srgbClr val="FFFFFF"/>
                </a:solidFill>
                <a:effectLst/>
                <a:uLnTx/>
                <a:uFillTx/>
                <a:latin typeface="Calibri"/>
                <a:cs typeface="Calibri"/>
              </a:rPr>
              <a:t>Centralize</a:t>
            </a:r>
            <a:r>
              <a:rPr kumimoji="0" sz="2750" b="0" i="0" u="none" strike="noStrike" kern="0" cap="none" spc="40" normalizeH="0" baseline="0" noProof="0" dirty="0">
                <a:ln>
                  <a:noFill/>
                </a:ln>
                <a:solidFill>
                  <a:srgbClr val="FFFFFF"/>
                </a:solidFill>
                <a:effectLst/>
                <a:uLnTx/>
                <a:uFillTx/>
                <a:latin typeface="Calibri"/>
                <a:cs typeface="Calibri"/>
              </a:rPr>
              <a:t> </a:t>
            </a:r>
            <a:r>
              <a:rPr kumimoji="0" sz="2750" b="0" i="0" u="none" strike="noStrike" kern="0" cap="none" spc="0" normalizeH="0" baseline="0" noProof="0" dirty="0">
                <a:ln>
                  <a:noFill/>
                </a:ln>
                <a:solidFill>
                  <a:srgbClr val="FFFFFF"/>
                </a:solidFill>
                <a:effectLst/>
                <a:uLnTx/>
                <a:uFillTx/>
                <a:latin typeface="Calibri"/>
                <a:cs typeface="Calibri"/>
              </a:rPr>
              <a:t>all</a:t>
            </a:r>
            <a:r>
              <a:rPr kumimoji="0" sz="2750" b="0" i="0" u="none" strike="noStrike" kern="0" cap="none" spc="30" normalizeH="0" baseline="0" noProof="0" dirty="0">
                <a:ln>
                  <a:noFill/>
                </a:ln>
                <a:solidFill>
                  <a:srgbClr val="FFFFFF"/>
                </a:solidFill>
                <a:effectLst/>
                <a:uLnTx/>
                <a:uFillTx/>
                <a:latin typeface="Calibri"/>
                <a:cs typeface="Calibri"/>
              </a:rPr>
              <a:t> </a:t>
            </a:r>
            <a:r>
              <a:rPr kumimoji="0" sz="2750" b="0" i="0" u="none" strike="noStrike" kern="0" cap="none" spc="0" normalizeH="0" baseline="0" noProof="0" dirty="0">
                <a:ln>
                  <a:noFill/>
                </a:ln>
                <a:solidFill>
                  <a:srgbClr val="FFFFFF"/>
                </a:solidFill>
                <a:effectLst/>
                <a:uLnTx/>
                <a:uFillTx/>
                <a:latin typeface="Calibri"/>
                <a:cs typeface="Calibri"/>
              </a:rPr>
              <a:t>UNCG</a:t>
            </a:r>
            <a:r>
              <a:rPr kumimoji="0" sz="2750" b="0" i="0" u="none" strike="noStrike" kern="0" cap="none" spc="45" normalizeH="0" baseline="0" noProof="0" dirty="0">
                <a:ln>
                  <a:noFill/>
                </a:ln>
                <a:solidFill>
                  <a:srgbClr val="FFFFFF"/>
                </a:solidFill>
                <a:effectLst/>
                <a:uLnTx/>
                <a:uFillTx/>
                <a:latin typeface="Calibri"/>
                <a:cs typeface="Calibri"/>
              </a:rPr>
              <a:t> </a:t>
            </a:r>
            <a:r>
              <a:rPr kumimoji="0" sz="2750" b="0" i="0" u="none" strike="noStrike" kern="0" cap="none" spc="0" normalizeH="0" baseline="0" noProof="0" dirty="0">
                <a:ln>
                  <a:noFill/>
                </a:ln>
                <a:solidFill>
                  <a:srgbClr val="FFFFFF"/>
                </a:solidFill>
                <a:effectLst/>
                <a:uLnTx/>
                <a:uFillTx/>
                <a:latin typeface="Calibri"/>
                <a:cs typeface="Calibri"/>
              </a:rPr>
              <a:t>technology</a:t>
            </a:r>
            <a:r>
              <a:rPr kumimoji="0" sz="2750" b="0" i="0" u="none" strike="noStrike" kern="0" cap="none" spc="10" normalizeH="0" baseline="0" noProof="0" dirty="0">
                <a:ln>
                  <a:noFill/>
                </a:ln>
                <a:solidFill>
                  <a:srgbClr val="FFFFFF"/>
                </a:solidFill>
                <a:effectLst/>
                <a:uLnTx/>
                <a:uFillTx/>
                <a:latin typeface="Calibri"/>
                <a:cs typeface="Calibri"/>
              </a:rPr>
              <a:t> </a:t>
            </a:r>
            <a:r>
              <a:rPr kumimoji="0" sz="2750" b="0" i="0" u="none" strike="noStrike" kern="0" cap="none" spc="0" normalizeH="0" baseline="0" noProof="0" dirty="0">
                <a:ln>
                  <a:noFill/>
                </a:ln>
                <a:solidFill>
                  <a:srgbClr val="FFFFFF"/>
                </a:solidFill>
                <a:effectLst/>
                <a:uLnTx/>
                <a:uFillTx/>
                <a:latin typeface="Calibri"/>
                <a:cs typeface="Calibri"/>
              </a:rPr>
              <a:t>purchases</a:t>
            </a:r>
            <a:r>
              <a:rPr kumimoji="0" sz="2750" b="0" i="0" u="none" strike="noStrike" kern="0" cap="none" spc="30" normalizeH="0" baseline="0" noProof="0" dirty="0">
                <a:ln>
                  <a:noFill/>
                </a:ln>
                <a:solidFill>
                  <a:srgbClr val="FFFFFF"/>
                </a:solidFill>
                <a:effectLst/>
                <a:uLnTx/>
                <a:uFillTx/>
                <a:latin typeface="Calibri"/>
                <a:cs typeface="Calibri"/>
              </a:rPr>
              <a:t> </a:t>
            </a:r>
            <a:r>
              <a:rPr kumimoji="0" sz="2750" b="0" i="0" u="none" strike="noStrike" kern="0" cap="none" spc="0" normalizeH="0" baseline="0" noProof="0" dirty="0">
                <a:ln>
                  <a:noFill/>
                </a:ln>
                <a:solidFill>
                  <a:srgbClr val="FFFFFF"/>
                </a:solidFill>
                <a:effectLst/>
                <a:uLnTx/>
                <a:uFillTx/>
                <a:latin typeface="Calibri"/>
                <a:cs typeface="Calibri"/>
              </a:rPr>
              <a:t>through</a:t>
            </a:r>
            <a:r>
              <a:rPr kumimoji="0" sz="2750" b="0" i="0" u="none" strike="noStrike" kern="0" cap="none" spc="110" normalizeH="0" baseline="0" noProof="0" dirty="0">
                <a:ln>
                  <a:noFill/>
                </a:ln>
                <a:solidFill>
                  <a:srgbClr val="FFFFFF"/>
                </a:solidFill>
                <a:effectLst/>
                <a:uLnTx/>
                <a:uFillTx/>
                <a:latin typeface="Calibri"/>
                <a:cs typeface="Calibri"/>
              </a:rPr>
              <a:t> </a:t>
            </a:r>
            <a:r>
              <a:rPr kumimoji="0" sz="2750" b="0" i="0" u="none" strike="noStrike" kern="0" cap="none" spc="0" normalizeH="0" baseline="0" noProof="0" dirty="0">
                <a:ln>
                  <a:noFill/>
                </a:ln>
                <a:solidFill>
                  <a:srgbClr val="FFFFFF"/>
                </a:solidFill>
                <a:effectLst/>
                <a:uLnTx/>
                <a:uFillTx/>
                <a:latin typeface="Calibri"/>
                <a:cs typeface="Calibri"/>
              </a:rPr>
              <a:t>ITS</a:t>
            </a:r>
            <a:r>
              <a:rPr kumimoji="0" sz="2750" b="0" i="0" u="none" strike="noStrike" kern="0" cap="none" spc="-15" normalizeH="0" baseline="0" noProof="0" dirty="0">
                <a:ln>
                  <a:noFill/>
                </a:ln>
                <a:solidFill>
                  <a:srgbClr val="FFFFFF"/>
                </a:solidFill>
                <a:effectLst/>
                <a:uLnTx/>
                <a:uFillTx/>
                <a:latin typeface="Calibri"/>
                <a:cs typeface="Calibri"/>
              </a:rPr>
              <a:t> </a:t>
            </a:r>
            <a:r>
              <a:rPr kumimoji="0" sz="2750" b="0" i="0" u="none" strike="noStrike" kern="0" cap="none" spc="0" normalizeH="0" baseline="0" noProof="0" dirty="0">
                <a:ln>
                  <a:noFill/>
                </a:ln>
                <a:solidFill>
                  <a:srgbClr val="FFFFFF"/>
                </a:solidFill>
                <a:effectLst/>
                <a:uLnTx/>
                <a:uFillTx/>
                <a:latin typeface="Calibri"/>
                <a:cs typeface="Calibri"/>
              </a:rPr>
              <a:t>to</a:t>
            </a:r>
            <a:r>
              <a:rPr kumimoji="0" sz="2750" b="0" i="0" u="none" strike="noStrike" kern="0" cap="none" spc="35" normalizeH="0" baseline="0" noProof="0" dirty="0">
                <a:ln>
                  <a:noFill/>
                </a:ln>
                <a:solidFill>
                  <a:srgbClr val="FFFFFF"/>
                </a:solidFill>
                <a:effectLst/>
                <a:uLnTx/>
                <a:uFillTx/>
                <a:latin typeface="Calibri"/>
                <a:cs typeface="Calibri"/>
              </a:rPr>
              <a:t> </a:t>
            </a:r>
            <a:r>
              <a:rPr kumimoji="0" sz="2750" b="0" i="0" u="none" strike="noStrike" kern="0" cap="none" spc="-10" normalizeH="0" baseline="0" noProof="0" dirty="0">
                <a:ln>
                  <a:noFill/>
                </a:ln>
                <a:solidFill>
                  <a:srgbClr val="FFFFFF"/>
                </a:solidFill>
                <a:effectLst/>
                <a:uLnTx/>
                <a:uFillTx/>
                <a:latin typeface="Calibri"/>
                <a:cs typeface="Calibri"/>
              </a:rPr>
              <a:t>ensure </a:t>
            </a:r>
            <a:r>
              <a:rPr kumimoji="0" sz="2750" b="0" i="0" u="none" strike="noStrike" kern="0" cap="none" spc="0" normalizeH="0" baseline="0" noProof="0" dirty="0">
                <a:ln>
                  <a:noFill/>
                </a:ln>
                <a:solidFill>
                  <a:srgbClr val="FFFFFF"/>
                </a:solidFill>
                <a:effectLst/>
                <a:uLnTx/>
                <a:uFillTx/>
                <a:latin typeface="Calibri"/>
                <a:cs typeface="Calibri"/>
              </a:rPr>
              <a:t>compliance,</a:t>
            </a:r>
            <a:r>
              <a:rPr kumimoji="0" sz="2750" b="0" i="0" u="none" strike="noStrike" kern="0" cap="none" spc="-10" normalizeH="0" baseline="0" noProof="0" dirty="0">
                <a:ln>
                  <a:noFill/>
                </a:ln>
                <a:solidFill>
                  <a:srgbClr val="FFFFFF"/>
                </a:solidFill>
                <a:effectLst/>
                <a:uLnTx/>
                <a:uFillTx/>
                <a:latin typeface="Calibri"/>
                <a:cs typeface="Calibri"/>
              </a:rPr>
              <a:t> </a:t>
            </a:r>
            <a:r>
              <a:rPr kumimoji="0" sz="2750" b="0" i="0" u="none" strike="noStrike" kern="0" cap="none" spc="0" normalizeH="0" baseline="0" noProof="0" dirty="0">
                <a:ln>
                  <a:noFill/>
                </a:ln>
                <a:solidFill>
                  <a:srgbClr val="FFFFFF"/>
                </a:solidFill>
                <a:effectLst/>
                <a:uLnTx/>
                <a:uFillTx/>
                <a:latin typeface="Calibri"/>
                <a:cs typeface="Calibri"/>
              </a:rPr>
              <a:t>improve</a:t>
            </a:r>
            <a:r>
              <a:rPr kumimoji="0" sz="2750" b="0" i="0" u="none" strike="noStrike" kern="0" cap="none" spc="60" normalizeH="0" baseline="0" noProof="0" dirty="0">
                <a:ln>
                  <a:noFill/>
                </a:ln>
                <a:solidFill>
                  <a:srgbClr val="FFFFFF"/>
                </a:solidFill>
                <a:effectLst/>
                <a:uLnTx/>
                <a:uFillTx/>
                <a:latin typeface="Calibri"/>
                <a:cs typeface="Calibri"/>
              </a:rPr>
              <a:t> </a:t>
            </a:r>
            <a:r>
              <a:rPr kumimoji="0" sz="2750" b="0" i="0" u="none" strike="noStrike" kern="0" cap="none" spc="0" normalizeH="0" baseline="0" noProof="0" dirty="0">
                <a:ln>
                  <a:noFill/>
                </a:ln>
                <a:solidFill>
                  <a:srgbClr val="FFFFFF"/>
                </a:solidFill>
                <a:effectLst/>
                <a:uLnTx/>
                <a:uFillTx/>
                <a:latin typeface="Calibri"/>
                <a:cs typeface="Calibri"/>
              </a:rPr>
              <a:t>security,</a:t>
            </a:r>
            <a:r>
              <a:rPr kumimoji="0" sz="2750" b="0" i="0" u="none" strike="noStrike" kern="0" cap="none" spc="-10" normalizeH="0" baseline="0" noProof="0" dirty="0">
                <a:ln>
                  <a:noFill/>
                </a:ln>
                <a:solidFill>
                  <a:srgbClr val="FFFFFF"/>
                </a:solidFill>
                <a:effectLst/>
                <a:uLnTx/>
                <a:uFillTx/>
                <a:latin typeface="Calibri"/>
                <a:cs typeface="Calibri"/>
              </a:rPr>
              <a:t> </a:t>
            </a:r>
            <a:r>
              <a:rPr kumimoji="0" sz="2750" b="0" i="0" u="none" strike="noStrike" kern="0" cap="none" spc="0" normalizeH="0" baseline="0" noProof="0" dirty="0">
                <a:ln>
                  <a:noFill/>
                </a:ln>
                <a:solidFill>
                  <a:srgbClr val="FFFFFF"/>
                </a:solidFill>
                <a:effectLst/>
                <a:uLnTx/>
                <a:uFillTx/>
                <a:latin typeface="Calibri"/>
                <a:cs typeface="Calibri"/>
              </a:rPr>
              <a:t>standardize</a:t>
            </a:r>
            <a:r>
              <a:rPr kumimoji="0" sz="2750" b="0" i="0" u="none" strike="noStrike" kern="0" cap="none" spc="60" normalizeH="0" baseline="0" noProof="0" dirty="0">
                <a:ln>
                  <a:noFill/>
                </a:ln>
                <a:solidFill>
                  <a:srgbClr val="FFFFFF"/>
                </a:solidFill>
                <a:effectLst/>
                <a:uLnTx/>
                <a:uFillTx/>
                <a:latin typeface="Calibri"/>
                <a:cs typeface="Calibri"/>
              </a:rPr>
              <a:t> </a:t>
            </a:r>
            <a:r>
              <a:rPr kumimoji="0" sz="2750" b="0" i="0" u="none" strike="noStrike" kern="0" cap="none" spc="0" normalizeH="0" baseline="0" noProof="0" dirty="0">
                <a:ln>
                  <a:noFill/>
                </a:ln>
                <a:solidFill>
                  <a:srgbClr val="FFFFFF"/>
                </a:solidFill>
                <a:effectLst/>
                <a:uLnTx/>
                <a:uFillTx/>
                <a:latin typeface="Calibri"/>
                <a:cs typeface="Calibri"/>
              </a:rPr>
              <a:t>support,</a:t>
            </a:r>
            <a:r>
              <a:rPr kumimoji="0" sz="2750" b="0" i="0" u="none" strike="noStrike" kern="0" cap="none" spc="70" normalizeH="0" baseline="0" noProof="0" dirty="0">
                <a:ln>
                  <a:noFill/>
                </a:ln>
                <a:solidFill>
                  <a:srgbClr val="FFFFFF"/>
                </a:solidFill>
                <a:effectLst/>
                <a:uLnTx/>
                <a:uFillTx/>
                <a:latin typeface="Calibri"/>
                <a:cs typeface="Calibri"/>
              </a:rPr>
              <a:t> </a:t>
            </a:r>
            <a:r>
              <a:rPr kumimoji="0" sz="2750" b="0" i="0" u="none" strike="noStrike" kern="0" cap="none" spc="0" normalizeH="0" baseline="0" noProof="0" dirty="0">
                <a:ln>
                  <a:noFill/>
                </a:ln>
                <a:solidFill>
                  <a:srgbClr val="FFFFFF"/>
                </a:solidFill>
                <a:effectLst/>
                <a:uLnTx/>
                <a:uFillTx/>
                <a:latin typeface="Calibri"/>
                <a:cs typeface="Calibri"/>
              </a:rPr>
              <a:t>and</a:t>
            </a:r>
            <a:r>
              <a:rPr kumimoji="0" sz="2750" b="0" i="0" u="none" strike="noStrike" kern="0" cap="none" spc="130" normalizeH="0" baseline="0" noProof="0" dirty="0">
                <a:ln>
                  <a:noFill/>
                </a:ln>
                <a:solidFill>
                  <a:srgbClr val="FFFFFF"/>
                </a:solidFill>
                <a:effectLst/>
                <a:uLnTx/>
                <a:uFillTx/>
                <a:latin typeface="Calibri"/>
                <a:cs typeface="Calibri"/>
              </a:rPr>
              <a:t> </a:t>
            </a:r>
            <a:r>
              <a:rPr kumimoji="0" sz="2750" b="0" i="0" u="none" strike="noStrike" kern="0" cap="none" spc="0" normalizeH="0" baseline="0" noProof="0" dirty="0">
                <a:ln>
                  <a:noFill/>
                </a:ln>
                <a:solidFill>
                  <a:srgbClr val="FFFFFF"/>
                </a:solidFill>
                <a:effectLst/>
                <a:uLnTx/>
                <a:uFillTx/>
                <a:latin typeface="Calibri"/>
                <a:cs typeface="Calibri"/>
              </a:rPr>
              <a:t>reduce</a:t>
            </a:r>
            <a:r>
              <a:rPr kumimoji="0" sz="2750" b="0" i="0" u="none" strike="noStrike" kern="0" cap="none" spc="55" normalizeH="0" baseline="0" noProof="0" dirty="0">
                <a:ln>
                  <a:noFill/>
                </a:ln>
                <a:solidFill>
                  <a:srgbClr val="FFFFFF"/>
                </a:solidFill>
                <a:effectLst/>
                <a:uLnTx/>
                <a:uFillTx/>
                <a:latin typeface="Calibri"/>
                <a:cs typeface="Calibri"/>
              </a:rPr>
              <a:t> </a:t>
            </a:r>
            <a:r>
              <a:rPr kumimoji="0" sz="2750" b="0" i="0" u="none" strike="noStrike" kern="0" cap="none" spc="-10" normalizeH="0" baseline="0" noProof="0" dirty="0">
                <a:ln>
                  <a:noFill/>
                </a:ln>
                <a:solidFill>
                  <a:srgbClr val="FFFFFF"/>
                </a:solidFill>
                <a:effectLst/>
                <a:uLnTx/>
                <a:uFillTx/>
                <a:latin typeface="Calibri"/>
                <a:cs typeface="Calibri"/>
              </a:rPr>
              <a:t>costs.</a:t>
            </a:r>
            <a:endParaRPr kumimoji="0" sz="275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58110" y="296163"/>
            <a:ext cx="3324860" cy="518159"/>
          </a:xfrm>
          <a:prstGeom prst="rect">
            <a:avLst/>
          </a:prstGeom>
        </p:spPr>
        <p:txBody>
          <a:bodyPr vert="horz" wrap="square" lIns="0" tIns="16510" rIns="0" bIns="0" rtlCol="0">
            <a:spAutoFit/>
          </a:bodyPr>
          <a:lstStyle/>
          <a:p>
            <a:pPr marL="12700">
              <a:lnSpc>
                <a:spcPct val="100000"/>
              </a:lnSpc>
              <a:spcBef>
                <a:spcPts val="130"/>
              </a:spcBef>
            </a:pPr>
            <a:r>
              <a:rPr sz="3200" dirty="0">
                <a:solidFill>
                  <a:srgbClr val="FFB71B"/>
                </a:solidFill>
                <a:latin typeface="Arial Black"/>
                <a:cs typeface="Arial Black"/>
              </a:rPr>
              <a:t>IT</a:t>
            </a:r>
            <a:r>
              <a:rPr sz="3200" spc="-10" dirty="0">
                <a:solidFill>
                  <a:srgbClr val="FFB71B"/>
                </a:solidFill>
                <a:latin typeface="Arial Black"/>
                <a:cs typeface="Arial Black"/>
              </a:rPr>
              <a:t> Assessment</a:t>
            </a:r>
            <a:endParaRPr sz="3200">
              <a:latin typeface="Arial Black"/>
              <a:cs typeface="Arial Black"/>
            </a:endParaRPr>
          </a:p>
        </p:txBody>
      </p:sp>
      <p:sp>
        <p:nvSpPr>
          <p:cNvPr id="3" name="object 3"/>
          <p:cNvSpPr txBox="1"/>
          <p:nvPr/>
        </p:nvSpPr>
        <p:spPr>
          <a:xfrm>
            <a:off x="619759" y="1419224"/>
            <a:ext cx="11152505" cy="3955415"/>
          </a:xfrm>
          <a:prstGeom prst="rect">
            <a:avLst/>
          </a:prstGeom>
        </p:spPr>
        <p:txBody>
          <a:bodyPr vert="horz" wrap="square" lIns="0" tIns="16510" rIns="0" bIns="0" rtlCol="0">
            <a:spAutoFit/>
          </a:bodyPr>
          <a:lstStyle/>
          <a:p>
            <a:pPr marL="12700" marR="868680" lvl="0" indent="0" defTabSz="914400" eaLnBrk="1" fontAlgn="auto" latinLnBrk="0" hangingPunct="1">
              <a:lnSpc>
                <a:spcPct val="100000"/>
              </a:lnSpc>
              <a:spcBef>
                <a:spcPts val="130"/>
              </a:spcBef>
              <a:spcAft>
                <a:spcPts val="0"/>
              </a:spcAft>
              <a:buClrTx/>
              <a:buSzTx/>
              <a:buFontTx/>
              <a:buNone/>
              <a:tabLst/>
              <a:defRPr/>
            </a:pPr>
            <a:r>
              <a:rPr kumimoji="0" sz="3200" b="1" i="0" u="none" strike="noStrike" kern="0" cap="none" spc="0" normalizeH="0" baseline="0" noProof="0" dirty="0">
                <a:ln>
                  <a:noFill/>
                </a:ln>
                <a:solidFill>
                  <a:srgbClr val="FFB71B"/>
                </a:solidFill>
                <a:effectLst/>
                <a:uLnTx/>
                <a:uFillTx/>
                <a:latin typeface="Calibri"/>
                <a:cs typeface="Calibri"/>
              </a:rPr>
              <a:t>Purpose:</a:t>
            </a:r>
            <a:r>
              <a:rPr kumimoji="0" sz="3200" b="1" i="0" u="none" strike="noStrike" kern="0" cap="none" spc="-55" normalizeH="0" baseline="0" noProof="0" dirty="0">
                <a:ln>
                  <a:noFill/>
                </a:ln>
                <a:solidFill>
                  <a:srgbClr val="FFB71B"/>
                </a:solidFill>
                <a:effectLst/>
                <a:uLnTx/>
                <a:uFillTx/>
                <a:latin typeface="Calibri"/>
                <a:cs typeface="Calibri"/>
              </a:rPr>
              <a:t> </a:t>
            </a:r>
            <a:r>
              <a:rPr kumimoji="0" sz="3200" b="1" i="0" u="none" strike="noStrike" kern="0" cap="none" spc="-10" normalizeH="0" baseline="0" noProof="0" dirty="0">
                <a:ln>
                  <a:noFill/>
                </a:ln>
                <a:solidFill>
                  <a:srgbClr val="FFFFFF"/>
                </a:solidFill>
                <a:effectLst/>
                <a:uLnTx/>
                <a:uFillTx/>
                <a:latin typeface="Calibri"/>
                <a:cs typeface="Calibri"/>
              </a:rPr>
              <a:t>E</a:t>
            </a:r>
            <a:r>
              <a:rPr kumimoji="0" sz="3200" b="0" i="0" u="none" strike="noStrike" kern="0" cap="none" spc="-10" normalizeH="0" baseline="0" noProof="0" dirty="0">
                <a:ln>
                  <a:noFill/>
                </a:ln>
                <a:solidFill>
                  <a:srgbClr val="FFFFFF"/>
                </a:solidFill>
                <a:effectLst/>
                <a:uLnTx/>
                <a:uFillTx/>
                <a:latin typeface="Calibri"/>
                <a:cs typeface="Calibri"/>
              </a:rPr>
              <a:t>valuate</a:t>
            </a:r>
            <a:r>
              <a:rPr kumimoji="0" sz="3200" b="0" i="0" u="none" strike="noStrike" kern="0" cap="none" spc="-114" normalizeH="0" baseline="0" noProof="0" dirty="0">
                <a:ln>
                  <a:noFill/>
                </a:ln>
                <a:solidFill>
                  <a:srgbClr val="FFFFFF"/>
                </a:solidFill>
                <a:effectLst/>
                <a:uLnTx/>
                <a:uFillTx/>
                <a:latin typeface="Calibri"/>
                <a:cs typeface="Calibri"/>
              </a:rPr>
              <a:t> </a:t>
            </a:r>
            <a:r>
              <a:rPr kumimoji="0" sz="3200" b="0" i="0" u="none" strike="noStrike" kern="0" cap="none" spc="0" normalizeH="0" baseline="0" noProof="0" dirty="0">
                <a:ln>
                  <a:noFill/>
                </a:ln>
                <a:solidFill>
                  <a:srgbClr val="FFFFFF"/>
                </a:solidFill>
                <a:effectLst/>
                <a:uLnTx/>
                <a:uFillTx/>
                <a:latin typeface="Calibri"/>
                <a:cs typeface="Calibri"/>
              </a:rPr>
              <a:t>how</a:t>
            </a:r>
            <a:r>
              <a:rPr kumimoji="0" sz="3200" b="0" i="0" u="none" strike="noStrike" kern="0" cap="none" spc="-75" normalizeH="0" baseline="0" noProof="0" dirty="0">
                <a:ln>
                  <a:noFill/>
                </a:ln>
                <a:solidFill>
                  <a:srgbClr val="FFFFFF"/>
                </a:solidFill>
                <a:effectLst/>
                <a:uLnTx/>
                <a:uFillTx/>
                <a:latin typeface="Calibri"/>
                <a:cs typeface="Calibri"/>
              </a:rPr>
              <a:t> </a:t>
            </a:r>
            <a:r>
              <a:rPr kumimoji="0" sz="3200" b="0" i="0" u="none" strike="noStrike" kern="0" cap="none" spc="0" normalizeH="0" baseline="0" noProof="0" dirty="0">
                <a:ln>
                  <a:noFill/>
                </a:ln>
                <a:solidFill>
                  <a:srgbClr val="FFFFFF"/>
                </a:solidFill>
                <a:effectLst/>
                <a:uLnTx/>
                <a:uFillTx/>
                <a:latin typeface="Calibri"/>
                <a:cs typeface="Calibri"/>
              </a:rPr>
              <a:t>IT</a:t>
            </a:r>
            <a:r>
              <a:rPr kumimoji="0" sz="3200" b="0" i="0" u="none" strike="noStrike" kern="0" cap="none" spc="-20" normalizeH="0" baseline="0" noProof="0" dirty="0">
                <a:ln>
                  <a:noFill/>
                </a:ln>
                <a:solidFill>
                  <a:srgbClr val="FFFFFF"/>
                </a:solidFill>
                <a:effectLst/>
                <a:uLnTx/>
                <a:uFillTx/>
                <a:latin typeface="Calibri"/>
                <a:cs typeface="Calibri"/>
              </a:rPr>
              <a:t> </a:t>
            </a:r>
            <a:r>
              <a:rPr kumimoji="0" sz="3200" b="0" i="0" u="none" strike="noStrike" kern="0" cap="none" spc="0" normalizeH="0" baseline="0" noProof="0" dirty="0">
                <a:ln>
                  <a:noFill/>
                </a:ln>
                <a:solidFill>
                  <a:srgbClr val="FFFFFF"/>
                </a:solidFill>
                <a:effectLst/>
                <a:uLnTx/>
                <a:uFillTx/>
                <a:latin typeface="Calibri"/>
                <a:cs typeface="Calibri"/>
              </a:rPr>
              <a:t>services</a:t>
            </a:r>
            <a:r>
              <a:rPr kumimoji="0" sz="3200" b="0" i="0" u="none" strike="noStrike" kern="0" cap="none" spc="-80" normalizeH="0" baseline="0" noProof="0" dirty="0">
                <a:ln>
                  <a:noFill/>
                </a:ln>
                <a:solidFill>
                  <a:srgbClr val="FFFFFF"/>
                </a:solidFill>
                <a:effectLst/>
                <a:uLnTx/>
                <a:uFillTx/>
                <a:latin typeface="Calibri"/>
                <a:cs typeface="Calibri"/>
              </a:rPr>
              <a:t> </a:t>
            </a:r>
            <a:r>
              <a:rPr kumimoji="0" sz="3200" b="0" i="0" u="none" strike="noStrike" kern="0" cap="none" spc="0" normalizeH="0" baseline="0" noProof="0" dirty="0">
                <a:ln>
                  <a:noFill/>
                </a:ln>
                <a:solidFill>
                  <a:srgbClr val="FFFFFF"/>
                </a:solidFill>
                <a:effectLst/>
                <a:uLnTx/>
                <a:uFillTx/>
                <a:latin typeface="Calibri"/>
                <a:cs typeface="Calibri"/>
              </a:rPr>
              <a:t>are</a:t>
            </a:r>
            <a:r>
              <a:rPr kumimoji="0" sz="3200" b="0" i="0" u="none" strike="noStrike" kern="0" cap="none" spc="-50" normalizeH="0" baseline="0" noProof="0" dirty="0">
                <a:ln>
                  <a:noFill/>
                </a:ln>
                <a:solidFill>
                  <a:srgbClr val="FFFFFF"/>
                </a:solidFill>
                <a:effectLst/>
                <a:uLnTx/>
                <a:uFillTx/>
                <a:latin typeface="Calibri"/>
                <a:cs typeface="Calibri"/>
              </a:rPr>
              <a:t> </a:t>
            </a:r>
            <a:r>
              <a:rPr kumimoji="0" sz="3200" b="0" i="0" u="none" strike="noStrike" kern="0" cap="none" spc="-20" normalizeH="0" baseline="0" noProof="0" dirty="0">
                <a:ln>
                  <a:noFill/>
                </a:ln>
                <a:solidFill>
                  <a:srgbClr val="FFFFFF"/>
                </a:solidFill>
                <a:effectLst/>
                <a:uLnTx/>
                <a:uFillTx/>
                <a:latin typeface="Calibri"/>
                <a:cs typeface="Calibri"/>
              </a:rPr>
              <a:t>organized</a:t>
            </a:r>
            <a:r>
              <a:rPr kumimoji="0" sz="3200" b="0" i="0" u="none" strike="noStrike" kern="0" cap="none" spc="-65" normalizeH="0" baseline="0" noProof="0" dirty="0">
                <a:ln>
                  <a:noFill/>
                </a:ln>
                <a:solidFill>
                  <a:srgbClr val="FFFFFF"/>
                </a:solidFill>
                <a:effectLst/>
                <a:uLnTx/>
                <a:uFillTx/>
                <a:latin typeface="Calibri"/>
                <a:cs typeface="Calibri"/>
              </a:rPr>
              <a:t> </a:t>
            </a:r>
            <a:r>
              <a:rPr kumimoji="0" sz="3200" b="0" i="0" u="none" strike="noStrike" kern="0" cap="none" spc="0" normalizeH="0" baseline="0" noProof="0" dirty="0">
                <a:ln>
                  <a:noFill/>
                </a:ln>
                <a:solidFill>
                  <a:srgbClr val="FFFFFF"/>
                </a:solidFill>
                <a:effectLst/>
                <a:uLnTx/>
                <a:uFillTx/>
                <a:latin typeface="Calibri"/>
                <a:cs typeface="Calibri"/>
              </a:rPr>
              <a:t>and</a:t>
            </a:r>
            <a:r>
              <a:rPr kumimoji="0" sz="3200" b="0" i="0" u="none" strike="noStrike" kern="0" cap="none" spc="-65" normalizeH="0" baseline="0" noProof="0" dirty="0">
                <a:ln>
                  <a:noFill/>
                </a:ln>
                <a:solidFill>
                  <a:srgbClr val="FFFFFF"/>
                </a:solidFill>
                <a:effectLst/>
                <a:uLnTx/>
                <a:uFillTx/>
                <a:latin typeface="Calibri"/>
                <a:cs typeface="Calibri"/>
              </a:rPr>
              <a:t> </a:t>
            </a:r>
            <a:r>
              <a:rPr kumimoji="0" sz="3200" b="0" i="0" u="none" strike="noStrike" kern="0" cap="none" spc="-10" normalizeH="0" baseline="0" noProof="0" dirty="0">
                <a:ln>
                  <a:noFill/>
                </a:ln>
                <a:solidFill>
                  <a:srgbClr val="FFFFFF"/>
                </a:solidFill>
                <a:effectLst/>
                <a:uLnTx/>
                <a:uFillTx/>
                <a:latin typeface="Calibri"/>
                <a:cs typeface="Calibri"/>
              </a:rPr>
              <a:t>delivered </a:t>
            </a:r>
            <a:r>
              <a:rPr kumimoji="0" sz="3200" b="0" i="0" u="none" strike="noStrike" kern="0" cap="none" spc="0" normalizeH="0" baseline="0" noProof="0" dirty="0">
                <a:ln>
                  <a:noFill/>
                </a:ln>
                <a:solidFill>
                  <a:srgbClr val="FFFFFF"/>
                </a:solidFill>
                <a:effectLst/>
                <a:uLnTx/>
                <a:uFillTx/>
                <a:latin typeface="Calibri"/>
                <a:cs typeface="Calibri"/>
              </a:rPr>
              <a:t>across</a:t>
            </a:r>
            <a:r>
              <a:rPr kumimoji="0" sz="3200" b="0" i="0" u="none" strike="noStrike" kern="0" cap="none" spc="-100" normalizeH="0" baseline="0" noProof="0" dirty="0">
                <a:ln>
                  <a:noFill/>
                </a:ln>
                <a:solidFill>
                  <a:srgbClr val="FFFFFF"/>
                </a:solidFill>
                <a:effectLst/>
                <a:uLnTx/>
                <a:uFillTx/>
                <a:latin typeface="Calibri"/>
                <a:cs typeface="Calibri"/>
              </a:rPr>
              <a:t> </a:t>
            </a:r>
            <a:r>
              <a:rPr kumimoji="0" sz="3200" b="0" i="0" u="none" strike="noStrike" kern="0" cap="none" spc="-10" normalizeH="0" baseline="0" noProof="0" dirty="0">
                <a:ln>
                  <a:noFill/>
                </a:ln>
                <a:solidFill>
                  <a:srgbClr val="FFFFFF"/>
                </a:solidFill>
                <a:effectLst/>
                <a:uLnTx/>
                <a:uFillTx/>
                <a:latin typeface="Calibri"/>
                <a:cs typeface="Calibri"/>
              </a:rPr>
              <a:t>campus.</a:t>
            </a:r>
            <a:endParaRPr kumimoji="0" sz="3200" b="0" i="0" u="none" strike="noStrike" kern="0" cap="none" spc="0" normalizeH="0" baseline="0" noProof="0">
              <a:ln>
                <a:noFill/>
              </a:ln>
              <a:solidFill>
                <a:sysClr val="windowText" lastClr="000000"/>
              </a:solidFill>
              <a:effectLst/>
              <a:uLnTx/>
              <a:uFillTx/>
              <a:latin typeface="Calibri"/>
              <a:cs typeface="Calibri"/>
            </a:endParaRPr>
          </a:p>
          <a:p>
            <a:pPr marL="471805" marR="0" lvl="0" indent="-457200" defTabSz="914400" eaLnBrk="1" fontAlgn="auto" latinLnBrk="0" hangingPunct="1">
              <a:lnSpc>
                <a:spcPct val="100000"/>
              </a:lnSpc>
              <a:spcBef>
                <a:spcPts val="3479"/>
              </a:spcBef>
              <a:spcAft>
                <a:spcPts val="0"/>
              </a:spcAft>
              <a:buClrTx/>
              <a:buSzTx/>
              <a:buFont typeface="Arial"/>
              <a:buChar char="•"/>
              <a:tabLst>
                <a:tab pos="471805" algn="l"/>
              </a:tabLst>
              <a:defRPr/>
            </a:pPr>
            <a:r>
              <a:rPr kumimoji="0" sz="2750" b="1" i="0" u="none" strike="noStrike" kern="0" cap="none" spc="0" normalizeH="0" baseline="0" noProof="0" dirty="0">
                <a:ln>
                  <a:noFill/>
                </a:ln>
                <a:solidFill>
                  <a:srgbClr val="FFB71B"/>
                </a:solidFill>
                <a:effectLst/>
                <a:uLnTx/>
                <a:uFillTx/>
                <a:latin typeface="Calibri"/>
                <a:cs typeface="Calibri"/>
              </a:rPr>
              <a:t>Goal:</a:t>
            </a:r>
            <a:r>
              <a:rPr kumimoji="0" sz="2750" b="1" i="0" u="none" strike="noStrike" kern="0" cap="none" spc="-65" normalizeH="0" baseline="0" noProof="0" dirty="0">
                <a:ln>
                  <a:noFill/>
                </a:ln>
                <a:solidFill>
                  <a:srgbClr val="FFB71B"/>
                </a:solidFill>
                <a:effectLst/>
                <a:uLnTx/>
                <a:uFillTx/>
                <a:latin typeface="Calibri"/>
                <a:cs typeface="Calibri"/>
              </a:rPr>
              <a:t> </a:t>
            </a:r>
            <a:r>
              <a:rPr kumimoji="0" sz="2400" b="1" i="0" u="none" strike="noStrike" kern="0" cap="none" spc="0" normalizeH="0" baseline="0" noProof="0" dirty="0">
                <a:ln>
                  <a:noFill/>
                </a:ln>
                <a:solidFill>
                  <a:srgbClr val="FFFFFF"/>
                </a:solidFill>
                <a:effectLst/>
                <a:uLnTx/>
                <a:uFillTx/>
                <a:latin typeface="Calibri"/>
                <a:cs typeface="Calibri"/>
              </a:rPr>
              <a:t>Identify</a:t>
            </a:r>
            <a:r>
              <a:rPr kumimoji="0" sz="2400" b="1" i="0" u="none" strike="noStrike" kern="0" cap="none" spc="-80" normalizeH="0" baseline="0" noProof="0" dirty="0">
                <a:ln>
                  <a:noFill/>
                </a:ln>
                <a:solidFill>
                  <a:srgbClr val="FFFFFF"/>
                </a:solidFill>
                <a:effectLst/>
                <a:uLnTx/>
                <a:uFillTx/>
                <a:latin typeface="Calibri"/>
                <a:cs typeface="Calibri"/>
              </a:rPr>
              <a:t> </a:t>
            </a:r>
            <a:r>
              <a:rPr kumimoji="0" sz="2400" b="1" i="0" u="none" strike="noStrike" kern="0" cap="none" spc="0" normalizeH="0" baseline="0" noProof="0" dirty="0">
                <a:ln>
                  <a:noFill/>
                </a:ln>
                <a:solidFill>
                  <a:srgbClr val="FFFFFF"/>
                </a:solidFill>
                <a:effectLst/>
                <a:uLnTx/>
                <a:uFillTx/>
                <a:latin typeface="Calibri"/>
                <a:cs typeface="Calibri"/>
              </a:rPr>
              <a:t>strengths,</a:t>
            </a:r>
            <a:r>
              <a:rPr kumimoji="0" sz="2400" b="1" i="0" u="none" strike="noStrike" kern="0" cap="none" spc="-20" normalizeH="0" baseline="0" noProof="0" dirty="0">
                <a:ln>
                  <a:noFill/>
                </a:ln>
                <a:solidFill>
                  <a:srgbClr val="FFFFFF"/>
                </a:solidFill>
                <a:effectLst/>
                <a:uLnTx/>
                <a:uFillTx/>
                <a:latin typeface="Calibri"/>
                <a:cs typeface="Calibri"/>
              </a:rPr>
              <a:t> </a:t>
            </a:r>
            <a:r>
              <a:rPr kumimoji="0" sz="2400" b="1" i="0" u="none" strike="noStrike" kern="0" cap="none" spc="0" normalizeH="0" baseline="0" noProof="0" dirty="0">
                <a:ln>
                  <a:noFill/>
                </a:ln>
                <a:solidFill>
                  <a:srgbClr val="FFFFFF"/>
                </a:solidFill>
                <a:effectLst/>
                <a:uLnTx/>
                <a:uFillTx/>
                <a:latin typeface="Calibri"/>
                <a:cs typeface="Calibri"/>
              </a:rPr>
              <a:t>gaps,</a:t>
            </a:r>
            <a:r>
              <a:rPr kumimoji="0" sz="2400" b="1" i="0" u="none" strike="noStrike" kern="0" cap="none" spc="-15" normalizeH="0" baseline="0" noProof="0" dirty="0">
                <a:ln>
                  <a:noFill/>
                </a:ln>
                <a:solidFill>
                  <a:srgbClr val="FFFFFF"/>
                </a:solidFill>
                <a:effectLst/>
                <a:uLnTx/>
                <a:uFillTx/>
                <a:latin typeface="Calibri"/>
                <a:cs typeface="Calibri"/>
              </a:rPr>
              <a:t> </a:t>
            </a:r>
            <a:r>
              <a:rPr kumimoji="0" sz="2400" b="1" i="0" u="none" strike="noStrike" kern="0" cap="none" spc="0" normalizeH="0" baseline="0" noProof="0" dirty="0">
                <a:ln>
                  <a:noFill/>
                </a:ln>
                <a:solidFill>
                  <a:srgbClr val="FFFFFF"/>
                </a:solidFill>
                <a:effectLst/>
                <a:uLnTx/>
                <a:uFillTx/>
                <a:latin typeface="Calibri"/>
                <a:cs typeface="Calibri"/>
              </a:rPr>
              <a:t>and</a:t>
            </a:r>
            <a:r>
              <a:rPr kumimoji="0" sz="2400" b="1" i="0" u="none" strike="noStrike" kern="0" cap="none" spc="-80" normalizeH="0" baseline="0" noProof="0" dirty="0">
                <a:ln>
                  <a:noFill/>
                </a:ln>
                <a:solidFill>
                  <a:srgbClr val="FFFFFF"/>
                </a:solidFill>
                <a:effectLst/>
                <a:uLnTx/>
                <a:uFillTx/>
                <a:latin typeface="Calibri"/>
                <a:cs typeface="Calibri"/>
              </a:rPr>
              <a:t> </a:t>
            </a:r>
            <a:r>
              <a:rPr kumimoji="0" sz="2400" b="1" i="0" u="none" strike="noStrike" kern="0" cap="none" spc="0" normalizeH="0" baseline="0" noProof="0" dirty="0">
                <a:ln>
                  <a:noFill/>
                </a:ln>
                <a:solidFill>
                  <a:srgbClr val="FFFFFF"/>
                </a:solidFill>
                <a:effectLst/>
                <a:uLnTx/>
                <a:uFillTx/>
                <a:latin typeface="Calibri"/>
                <a:cs typeface="Calibri"/>
              </a:rPr>
              <a:t>design</a:t>
            </a:r>
            <a:r>
              <a:rPr kumimoji="0" sz="2400" b="1" i="0" u="none" strike="noStrike" kern="0" cap="none" spc="-20" normalizeH="0" baseline="0" noProof="0" dirty="0">
                <a:ln>
                  <a:noFill/>
                </a:ln>
                <a:solidFill>
                  <a:srgbClr val="FFFFFF"/>
                </a:solidFill>
                <a:effectLst/>
                <a:uLnTx/>
                <a:uFillTx/>
                <a:latin typeface="Calibri"/>
                <a:cs typeface="Calibri"/>
              </a:rPr>
              <a:t> </a:t>
            </a:r>
            <a:r>
              <a:rPr kumimoji="0" sz="2400" b="1" i="0" u="none" strike="noStrike" kern="0" cap="none" spc="0" normalizeH="0" baseline="0" noProof="0" dirty="0">
                <a:ln>
                  <a:noFill/>
                </a:ln>
                <a:solidFill>
                  <a:srgbClr val="FFFFFF"/>
                </a:solidFill>
                <a:effectLst/>
                <a:uLnTx/>
                <a:uFillTx/>
                <a:latin typeface="Calibri"/>
                <a:cs typeface="Calibri"/>
              </a:rPr>
              <a:t>a</a:t>
            </a:r>
            <a:r>
              <a:rPr kumimoji="0" sz="2400" b="1" i="0" u="none" strike="noStrike" kern="0" cap="none" spc="-60" normalizeH="0" baseline="0" noProof="0" dirty="0">
                <a:ln>
                  <a:noFill/>
                </a:ln>
                <a:solidFill>
                  <a:srgbClr val="FFFFFF"/>
                </a:solidFill>
                <a:effectLst/>
                <a:uLnTx/>
                <a:uFillTx/>
                <a:latin typeface="Calibri"/>
                <a:cs typeface="Calibri"/>
              </a:rPr>
              <a:t> </a:t>
            </a:r>
            <a:r>
              <a:rPr kumimoji="0" sz="2400" b="1" i="0" u="none" strike="noStrike" kern="0" cap="none" spc="0" normalizeH="0" baseline="0" noProof="0" dirty="0">
                <a:ln>
                  <a:noFill/>
                </a:ln>
                <a:solidFill>
                  <a:srgbClr val="FFFFFF"/>
                </a:solidFill>
                <a:effectLst/>
                <a:uLnTx/>
                <a:uFillTx/>
                <a:latin typeface="Calibri"/>
                <a:cs typeface="Calibri"/>
              </a:rPr>
              <a:t>model</a:t>
            </a:r>
            <a:r>
              <a:rPr kumimoji="0" sz="2400" b="1" i="0" u="none" strike="noStrike" kern="0" cap="none" spc="-60" normalizeH="0" baseline="0" noProof="0" dirty="0">
                <a:ln>
                  <a:noFill/>
                </a:ln>
                <a:solidFill>
                  <a:srgbClr val="FFFFFF"/>
                </a:solidFill>
                <a:effectLst/>
                <a:uLnTx/>
                <a:uFillTx/>
                <a:latin typeface="Calibri"/>
                <a:cs typeface="Calibri"/>
              </a:rPr>
              <a:t> </a:t>
            </a:r>
            <a:r>
              <a:rPr kumimoji="0" sz="2400" b="1" i="0" u="none" strike="noStrike" kern="0" cap="none" spc="0" normalizeH="0" baseline="0" noProof="0" dirty="0">
                <a:ln>
                  <a:noFill/>
                </a:ln>
                <a:solidFill>
                  <a:srgbClr val="FFFFFF"/>
                </a:solidFill>
                <a:effectLst/>
                <a:uLnTx/>
                <a:uFillTx/>
                <a:latin typeface="Calibri"/>
                <a:cs typeface="Calibri"/>
              </a:rPr>
              <a:t>tailored</a:t>
            </a:r>
            <a:r>
              <a:rPr kumimoji="0" sz="2400" b="1" i="0" u="none" strike="noStrike" kern="0" cap="none" spc="-85" normalizeH="0" baseline="0" noProof="0" dirty="0">
                <a:ln>
                  <a:noFill/>
                </a:ln>
                <a:solidFill>
                  <a:srgbClr val="FFFFFF"/>
                </a:solidFill>
                <a:effectLst/>
                <a:uLnTx/>
                <a:uFillTx/>
                <a:latin typeface="Calibri"/>
                <a:cs typeface="Calibri"/>
              </a:rPr>
              <a:t> </a:t>
            </a:r>
            <a:r>
              <a:rPr kumimoji="0" sz="2400" b="1" i="0" u="none" strike="noStrike" kern="0" cap="none" spc="0" normalizeH="0" baseline="0" noProof="0" dirty="0">
                <a:ln>
                  <a:noFill/>
                </a:ln>
                <a:solidFill>
                  <a:srgbClr val="FFFFFF"/>
                </a:solidFill>
                <a:effectLst/>
                <a:uLnTx/>
                <a:uFillTx/>
                <a:latin typeface="Calibri"/>
                <a:cs typeface="Calibri"/>
              </a:rPr>
              <a:t>to</a:t>
            </a:r>
            <a:r>
              <a:rPr kumimoji="0" sz="2400" b="1" i="0" u="none" strike="noStrike" kern="0" cap="none" spc="-85" normalizeH="0" baseline="0" noProof="0" dirty="0">
                <a:ln>
                  <a:noFill/>
                </a:ln>
                <a:solidFill>
                  <a:srgbClr val="FFFFFF"/>
                </a:solidFill>
                <a:effectLst/>
                <a:uLnTx/>
                <a:uFillTx/>
                <a:latin typeface="Calibri"/>
                <a:cs typeface="Calibri"/>
              </a:rPr>
              <a:t> </a:t>
            </a:r>
            <a:r>
              <a:rPr kumimoji="0" sz="2400" b="1" i="0" u="none" strike="noStrike" kern="0" cap="none" spc="-20" normalizeH="0" baseline="0" noProof="0" dirty="0">
                <a:ln>
                  <a:noFill/>
                </a:ln>
                <a:solidFill>
                  <a:srgbClr val="FFFFFF"/>
                </a:solidFill>
                <a:effectLst/>
                <a:uLnTx/>
                <a:uFillTx/>
                <a:latin typeface="Calibri"/>
                <a:cs typeface="Calibri"/>
              </a:rPr>
              <a:t>UNCG</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471805" marR="0" lvl="0" indent="-457200" defTabSz="914400" eaLnBrk="1" fontAlgn="auto" latinLnBrk="0" hangingPunct="1">
              <a:lnSpc>
                <a:spcPct val="100000"/>
              </a:lnSpc>
              <a:spcBef>
                <a:spcPts val="605"/>
              </a:spcBef>
              <a:spcAft>
                <a:spcPts val="0"/>
              </a:spcAft>
              <a:buClrTx/>
              <a:buSzTx/>
              <a:buFont typeface="Arial"/>
              <a:buChar char="•"/>
              <a:tabLst>
                <a:tab pos="471805" algn="l"/>
              </a:tabLst>
              <a:defRPr/>
            </a:pPr>
            <a:r>
              <a:rPr kumimoji="0" sz="2750" b="1" i="0" u="none" strike="noStrike" kern="0" cap="none" spc="0" normalizeH="0" baseline="0" noProof="0" dirty="0">
                <a:ln>
                  <a:noFill/>
                </a:ln>
                <a:solidFill>
                  <a:srgbClr val="FFB71B"/>
                </a:solidFill>
                <a:effectLst/>
                <a:uLnTx/>
                <a:uFillTx/>
                <a:latin typeface="Calibri"/>
                <a:cs typeface="Calibri"/>
              </a:rPr>
              <a:t>Process:</a:t>
            </a:r>
            <a:r>
              <a:rPr kumimoji="0" sz="2750" b="1" i="0" u="none" strike="noStrike" kern="0" cap="none" spc="5" normalizeH="0" baseline="0" noProof="0" dirty="0">
                <a:ln>
                  <a:noFill/>
                </a:ln>
                <a:solidFill>
                  <a:srgbClr val="FFB71B"/>
                </a:solidFill>
                <a:effectLst/>
                <a:uLnTx/>
                <a:uFillTx/>
                <a:latin typeface="Calibri"/>
                <a:cs typeface="Calibri"/>
              </a:rPr>
              <a:t> </a:t>
            </a:r>
            <a:r>
              <a:rPr kumimoji="0" sz="2400" b="1" i="0" u="none" strike="noStrike" kern="0" cap="none" spc="-25" normalizeH="0" baseline="0" noProof="0" dirty="0">
                <a:ln>
                  <a:noFill/>
                </a:ln>
                <a:solidFill>
                  <a:srgbClr val="FFFFFF"/>
                </a:solidFill>
                <a:effectLst/>
                <a:uLnTx/>
                <a:uFillTx/>
                <a:latin typeface="Calibri"/>
                <a:cs typeface="Calibri"/>
              </a:rPr>
              <a:t>Transparent,</a:t>
            </a:r>
            <a:r>
              <a:rPr kumimoji="0" sz="2400" b="1" i="0" u="none" strike="noStrike" kern="0" cap="none" spc="-65" normalizeH="0" baseline="0" noProof="0" dirty="0">
                <a:ln>
                  <a:noFill/>
                </a:ln>
                <a:solidFill>
                  <a:srgbClr val="FFFFFF"/>
                </a:solidFill>
                <a:effectLst/>
                <a:uLnTx/>
                <a:uFillTx/>
                <a:latin typeface="Calibri"/>
                <a:cs typeface="Calibri"/>
              </a:rPr>
              <a:t> </a:t>
            </a:r>
            <a:r>
              <a:rPr kumimoji="0" sz="2400" b="1" i="0" u="none" strike="noStrike" kern="0" cap="none" spc="0" normalizeH="0" baseline="0" noProof="0" dirty="0">
                <a:ln>
                  <a:noFill/>
                </a:ln>
                <a:solidFill>
                  <a:srgbClr val="FFFFFF"/>
                </a:solidFill>
                <a:effectLst/>
                <a:uLnTx/>
                <a:uFillTx/>
                <a:latin typeface="Calibri"/>
                <a:cs typeface="Calibri"/>
              </a:rPr>
              <a:t>phased,</a:t>
            </a:r>
            <a:r>
              <a:rPr kumimoji="0" sz="2400" b="1" i="0" u="none" strike="noStrike" kern="0" cap="none" spc="-60" normalizeH="0" baseline="0" noProof="0" dirty="0">
                <a:ln>
                  <a:noFill/>
                </a:ln>
                <a:solidFill>
                  <a:srgbClr val="FFFFFF"/>
                </a:solidFill>
                <a:effectLst/>
                <a:uLnTx/>
                <a:uFillTx/>
                <a:latin typeface="Calibri"/>
                <a:cs typeface="Calibri"/>
              </a:rPr>
              <a:t> </a:t>
            </a:r>
            <a:r>
              <a:rPr kumimoji="0" sz="2400" b="1" i="0" u="none" strike="noStrike" kern="0" cap="none" spc="0" normalizeH="0" baseline="0" noProof="0" dirty="0">
                <a:ln>
                  <a:noFill/>
                </a:ln>
                <a:solidFill>
                  <a:srgbClr val="FFFFFF"/>
                </a:solidFill>
                <a:effectLst/>
                <a:uLnTx/>
                <a:uFillTx/>
                <a:latin typeface="Calibri"/>
                <a:cs typeface="Calibri"/>
              </a:rPr>
              <a:t>and</a:t>
            </a:r>
            <a:r>
              <a:rPr kumimoji="0" sz="2400" b="1" i="0" u="none" strike="noStrike" kern="0" cap="none" spc="10" normalizeH="0" baseline="0" noProof="0" dirty="0">
                <a:ln>
                  <a:noFill/>
                </a:ln>
                <a:solidFill>
                  <a:srgbClr val="FFFFFF"/>
                </a:solidFill>
                <a:effectLst/>
                <a:uLnTx/>
                <a:uFillTx/>
                <a:latin typeface="Calibri"/>
                <a:cs typeface="Calibri"/>
              </a:rPr>
              <a:t> </a:t>
            </a:r>
            <a:r>
              <a:rPr kumimoji="0" sz="2400" b="1" i="0" u="none" strike="noStrike" kern="0" cap="none" spc="0" normalizeH="0" baseline="0" noProof="0" dirty="0">
                <a:ln>
                  <a:noFill/>
                </a:ln>
                <a:solidFill>
                  <a:srgbClr val="FFFFFF"/>
                </a:solidFill>
                <a:effectLst/>
                <a:uLnTx/>
                <a:uFillTx/>
                <a:latin typeface="Calibri"/>
                <a:cs typeface="Calibri"/>
              </a:rPr>
              <a:t>shaped</a:t>
            </a:r>
            <a:r>
              <a:rPr kumimoji="0" sz="2400" b="1" i="0" u="none" strike="noStrike" kern="0" cap="none" spc="-55" normalizeH="0" baseline="0" noProof="0" dirty="0">
                <a:ln>
                  <a:noFill/>
                </a:ln>
                <a:solidFill>
                  <a:srgbClr val="FFFFFF"/>
                </a:solidFill>
                <a:effectLst/>
                <a:uLnTx/>
                <a:uFillTx/>
                <a:latin typeface="Calibri"/>
                <a:cs typeface="Calibri"/>
              </a:rPr>
              <a:t> </a:t>
            </a:r>
            <a:r>
              <a:rPr kumimoji="0" sz="2400" b="1" i="0" u="none" strike="noStrike" kern="0" cap="none" spc="0" normalizeH="0" baseline="0" noProof="0" dirty="0">
                <a:ln>
                  <a:noFill/>
                </a:ln>
                <a:solidFill>
                  <a:srgbClr val="FFFFFF"/>
                </a:solidFill>
                <a:effectLst/>
                <a:uLnTx/>
                <a:uFillTx/>
                <a:latin typeface="Calibri"/>
                <a:cs typeface="Calibri"/>
              </a:rPr>
              <a:t>by</a:t>
            </a:r>
            <a:r>
              <a:rPr kumimoji="0" sz="2400" b="1" i="0" u="none" strike="noStrike" kern="0" cap="none" spc="-55" normalizeH="0" baseline="0" noProof="0" dirty="0">
                <a:ln>
                  <a:noFill/>
                </a:ln>
                <a:solidFill>
                  <a:srgbClr val="FFFFFF"/>
                </a:solidFill>
                <a:effectLst/>
                <a:uLnTx/>
                <a:uFillTx/>
                <a:latin typeface="Calibri"/>
                <a:cs typeface="Calibri"/>
              </a:rPr>
              <a:t> </a:t>
            </a:r>
            <a:r>
              <a:rPr kumimoji="0" sz="2400" b="1" i="0" u="none" strike="noStrike" kern="0" cap="none" spc="0" normalizeH="0" baseline="0" noProof="0" dirty="0">
                <a:ln>
                  <a:noFill/>
                </a:ln>
                <a:solidFill>
                  <a:srgbClr val="FFFFFF"/>
                </a:solidFill>
                <a:effectLst/>
                <a:uLnTx/>
                <a:uFillTx/>
                <a:latin typeface="Calibri"/>
                <a:cs typeface="Calibri"/>
              </a:rPr>
              <a:t>input</a:t>
            </a:r>
            <a:r>
              <a:rPr kumimoji="0" sz="2400" b="1" i="0" u="none" strike="noStrike" kern="0" cap="none" spc="-50" normalizeH="0" baseline="0" noProof="0" dirty="0">
                <a:ln>
                  <a:noFill/>
                </a:ln>
                <a:solidFill>
                  <a:srgbClr val="FFFFFF"/>
                </a:solidFill>
                <a:effectLst/>
                <a:uLnTx/>
                <a:uFillTx/>
                <a:latin typeface="Calibri"/>
                <a:cs typeface="Calibri"/>
              </a:rPr>
              <a:t> </a:t>
            </a:r>
            <a:r>
              <a:rPr kumimoji="0" sz="2400" b="1" i="0" u="none" strike="noStrike" kern="0" cap="none" spc="0" normalizeH="0" baseline="0" noProof="0" dirty="0">
                <a:ln>
                  <a:noFill/>
                </a:ln>
                <a:solidFill>
                  <a:srgbClr val="FFFFFF"/>
                </a:solidFill>
                <a:effectLst/>
                <a:uLnTx/>
                <a:uFillTx/>
                <a:latin typeface="Calibri"/>
                <a:cs typeface="Calibri"/>
              </a:rPr>
              <a:t>from</a:t>
            </a:r>
            <a:r>
              <a:rPr kumimoji="0" sz="2400" b="1" i="0" u="none" strike="noStrike" kern="0" cap="none" spc="-45" normalizeH="0" baseline="0" noProof="0" dirty="0">
                <a:ln>
                  <a:noFill/>
                </a:ln>
                <a:solidFill>
                  <a:srgbClr val="FFFFFF"/>
                </a:solidFill>
                <a:effectLst/>
                <a:uLnTx/>
                <a:uFillTx/>
                <a:latin typeface="Calibri"/>
                <a:cs typeface="Calibri"/>
              </a:rPr>
              <a:t> </a:t>
            </a:r>
            <a:r>
              <a:rPr kumimoji="0" sz="2400" b="1" i="0" u="none" strike="noStrike" kern="0" cap="none" spc="-20" normalizeH="0" baseline="0" noProof="0" dirty="0">
                <a:ln>
                  <a:noFill/>
                </a:ln>
                <a:solidFill>
                  <a:srgbClr val="FFFFFF"/>
                </a:solidFill>
                <a:effectLst/>
                <a:uLnTx/>
                <a:uFillTx/>
                <a:latin typeface="Calibri"/>
                <a:cs typeface="Calibri"/>
              </a:rPr>
              <a:t>faculty,</a:t>
            </a:r>
            <a:r>
              <a:rPr kumimoji="0" sz="2400" b="1" i="0" u="none" strike="noStrike" kern="0" cap="none" spc="-60" normalizeH="0" baseline="0" noProof="0" dirty="0">
                <a:ln>
                  <a:noFill/>
                </a:ln>
                <a:solidFill>
                  <a:srgbClr val="FFFFFF"/>
                </a:solidFill>
                <a:effectLst/>
                <a:uLnTx/>
                <a:uFillTx/>
                <a:latin typeface="Calibri"/>
                <a:cs typeface="Calibri"/>
              </a:rPr>
              <a:t> </a:t>
            </a:r>
            <a:r>
              <a:rPr kumimoji="0" sz="2400" b="1" i="0" u="none" strike="noStrike" kern="0" cap="none" spc="-30" normalizeH="0" baseline="0" noProof="0" dirty="0">
                <a:ln>
                  <a:noFill/>
                </a:ln>
                <a:solidFill>
                  <a:srgbClr val="FFFFFF"/>
                </a:solidFill>
                <a:effectLst/>
                <a:uLnTx/>
                <a:uFillTx/>
                <a:latin typeface="Calibri"/>
                <a:cs typeface="Calibri"/>
              </a:rPr>
              <a:t>staff,</a:t>
            </a:r>
            <a:r>
              <a:rPr kumimoji="0" sz="2400" b="1" i="0" u="none" strike="noStrike" kern="0" cap="none" spc="-60" normalizeH="0" baseline="0" noProof="0" dirty="0">
                <a:ln>
                  <a:noFill/>
                </a:ln>
                <a:solidFill>
                  <a:srgbClr val="FFFFFF"/>
                </a:solidFill>
                <a:effectLst/>
                <a:uLnTx/>
                <a:uFillTx/>
                <a:latin typeface="Calibri"/>
                <a:cs typeface="Calibri"/>
              </a:rPr>
              <a:t> </a:t>
            </a:r>
            <a:r>
              <a:rPr kumimoji="0" sz="2400" b="1" i="0" u="none" strike="noStrike" kern="0" cap="none" spc="0" normalizeH="0" baseline="0" noProof="0" dirty="0">
                <a:ln>
                  <a:noFill/>
                </a:ln>
                <a:solidFill>
                  <a:srgbClr val="FFFFFF"/>
                </a:solidFill>
                <a:effectLst/>
                <a:uLnTx/>
                <a:uFillTx/>
                <a:latin typeface="Calibri"/>
                <a:cs typeface="Calibri"/>
              </a:rPr>
              <a:t>and</a:t>
            </a:r>
            <a:r>
              <a:rPr kumimoji="0" sz="2400" b="1" i="0" u="none" strike="noStrike" kern="0" cap="none" spc="15" normalizeH="0" baseline="0" noProof="0" dirty="0">
                <a:ln>
                  <a:noFill/>
                </a:ln>
                <a:solidFill>
                  <a:srgbClr val="FFFFFF"/>
                </a:solidFill>
                <a:effectLst/>
                <a:uLnTx/>
                <a:uFillTx/>
                <a:latin typeface="Calibri"/>
                <a:cs typeface="Calibri"/>
              </a:rPr>
              <a:t> </a:t>
            </a:r>
            <a:r>
              <a:rPr kumimoji="0" sz="2400" b="1" i="0" u="none" strike="noStrike" kern="0" cap="none" spc="-10" normalizeH="0" baseline="0" noProof="0" dirty="0">
                <a:ln>
                  <a:noFill/>
                </a:ln>
                <a:solidFill>
                  <a:srgbClr val="FFFFFF"/>
                </a:solidFill>
                <a:effectLst/>
                <a:uLnTx/>
                <a:uFillTx/>
                <a:latin typeface="Calibri"/>
                <a:cs typeface="Calibri"/>
              </a:rPr>
              <a:t>students</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471805" marR="0" lvl="0" indent="-457200" defTabSz="914400" eaLnBrk="1" fontAlgn="auto" latinLnBrk="0" hangingPunct="1">
              <a:lnSpc>
                <a:spcPct val="100000"/>
              </a:lnSpc>
              <a:spcBef>
                <a:spcPts val="80"/>
              </a:spcBef>
              <a:spcAft>
                <a:spcPts val="0"/>
              </a:spcAft>
              <a:buClrTx/>
              <a:buSzTx/>
              <a:buFont typeface="Arial"/>
              <a:buChar char="•"/>
              <a:tabLst>
                <a:tab pos="471805" algn="l"/>
              </a:tabLst>
              <a:defRPr/>
            </a:pPr>
            <a:r>
              <a:rPr kumimoji="0" sz="2750" b="1" i="0" u="none" strike="noStrike" kern="0" cap="none" spc="0" normalizeH="0" baseline="0" noProof="0" dirty="0">
                <a:ln>
                  <a:noFill/>
                </a:ln>
                <a:solidFill>
                  <a:srgbClr val="FFB71B"/>
                </a:solidFill>
                <a:effectLst/>
                <a:uLnTx/>
                <a:uFillTx/>
                <a:latin typeface="Calibri"/>
                <a:cs typeface="Calibri"/>
              </a:rPr>
              <a:t>Job</a:t>
            </a:r>
            <a:r>
              <a:rPr kumimoji="0" sz="2750" b="1" i="0" u="none" strike="noStrike" kern="0" cap="none" spc="30" normalizeH="0" baseline="0" noProof="0" dirty="0">
                <a:ln>
                  <a:noFill/>
                </a:ln>
                <a:solidFill>
                  <a:srgbClr val="FFB71B"/>
                </a:solidFill>
                <a:effectLst/>
                <a:uLnTx/>
                <a:uFillTx/>
                <a:latin typeface="Calibri"/>
                <a:cs typeface="Calibri"/>
              </a:rPr>
              <a:t> </a:t>
            </a:r>
            <a:r>
              <a:rPr kumimoji="0" sz="2750" b="1" i="0" u="none" strike="noStrike" kern="0" cap="none" spc="0" normalizeH="0" baseline="0" noProof="0" dirty="0">
                <a:ln>
                  <a:noFill/>
                </a:ln>
                <a:solidFill>
                  <a:srgbClr val="FFB71B"/>
                </a:solidFill>
                <a:effectLst/>
                <a:uLnTx/>
                <a:uFillTx/>
                <a:latin typeface="Calibri"/>
                <a:cs typeface="Calibri"/>
              </a:rPr>
              <a:t>Security:</a:t>
            </a:r>
            <a:r>
              <a:rPr kumimoji="0" sz="2750" b="1" i="0" u="none" strike="noStrike" kern="0" cap="none" spc="20" normalizeH="0" baseline="0" noProof="0" dirty="0">
                <a:ln>
                  <a:noFill/>
                </a:ln>
                <a:solidFill>
                  <a:srgbClr val="FFB71B"/>
                </a:solidFill>
                <a:effectLst/>
                <a:uLnTx/>
                <a:uFillTx/>
                <a:latin typeface="Calibri"/>
                <a:cs typeface="Calibri"/>
              </a:rPr>
              <a:t> </a:t>
            </a:r>
            <a:r>
              <a:rPr kumimoji="0" sz="2400" b="1" i="0" u="none" strike="noStrike" kern="0" cap="none" spc="0" normalizeH="0" baseline="0" noProof="0" dirty="0">
                <a:ln>
                  <a:noFill/>
                </a:ln>
                <a:solidFill>
                  <a:srgbClr val="FFFFFF"/>
                </a:solidFill>
                <a:effectLst/>
                <a:uLnTx/>
                <a:uFillTx/>
                <a:latin typeface="Calibri"/>
                <a:cs typeface="Calibri"/>
              </a:rPr>
              <a:t>Not</a:t>
            </a:r>
            <a:r>
              <a:rPr kumimoji="0" sz="2400" b="1" i="0" u="none" strike="noStrike" kern="0" cap="none" spc="20" normalizeH="0" baseline="0" noProof="0" dirty="0">
                <a:ln>
                  <a:noFill/>
                </a:ln>
                <a:solidFill>
                  <a:srgbClr val="FFFFFF"/>
                </a:solidFill>
                <a:effectLst/>
                <a:uLnTx/>
                <a:uFillTx/>
                <a:latin typeface="Calibri"/>
                <a:cs typeface="Calibri"/>
              </a:rPr>
              <a:t> </a:t>
            </a:r>
            <a:r>
              <a:rPr kumimoji="0" sz="2400" b="1" i="0" u="none" strike="noStrike" kern="0" cap="none" spc="0" normalizeH="0" baseline="0" noProof="0" dirty="0">
                <a:ln>
                  <a:noFill/>
                </a:ln>
                <a:solidFill>
                  <a:srgbClr val="FFFFFF"/>
                </a:solidFill>
                <a:effectLst/>
                <a:uLnTx/>
                <a:uFillTx/>
                <a:latin typeface="Calibri"/>
                <a:cs typeface="Calibri"/>
              </a:rPr>
              <a:t>designed</a:t>
            </a:r>
            <a:r>
              <a:rPr kumimoji="0" sz="2400" b="1" i="0" u="none" strike="noStrike" kern="0" cap="none" spc="-60" normalizeH="0" baseline="0" noProof="0" dirty="0">
                <a:ln>
                  <a:noFill/>
                </a:ln>
                <a:solidFill>
                  <a:srgbClr val="FFFFFF"/>
                </a:solidFill>
                <a:effectLst/>
                <a:uLnTx/>
                <a:uFillTx/>
                <a:latin typeface="Calibri"/>
                <a:cs typeface="Calibri"/>
              </a:rPr>
              <a:t> </a:t>
            </a:r>
            <a:r>
              <a:rPr kumimoji="0" sz="2400" b="1" i="0" u="none" strike="noStrike" kern="0" cap="none" spc="0" normalizeH="0" baseline="0" noProof="0" dirty="0">
                <a:ln>
                  <a:noFill/>
                </a:ln>
                <a:solidFill>
                  <a:srgbClr val="FFFFFF"/>
                </a:solidFill>
                <a:effectLst/>
                <a:uLnTx/>
                <a:uFillTx/>
                <a:latin typeface="Calibri"/>
                <a:cs typeface="Calibri"/>
              </a:rPr>
              <a:t>to</a:t>
            </a:r>
            <a:r>
              <a:rPr kumimoji="0" sz="2400" b="1" i="0" u="none" strike="noStrike" kern="0" cap="none" spc="5" normalizeH="0" baseline="0" noProof="0" dirty="0">
                <a:ln>
                  <a:noFill/>
                </a:ln>
                <a:solidFill>
                  <a:srgbClr val="FFFFFF"/>
                </a:solidFill>
                <a:effectLst/>
                <a:uLnTx/>
                <a:uFillTx/>
                <a:latin typeface="Calibri"/>
                <a:cs typeface="Calibri"/>
              </a:rPr>
              <a:t> </a:t>
            </a:r>
            <a:r>
              <a:rPr kumimoji="0" sz="2400" b="1" i="0" u="none" strike="noStrike" kern="0" cap="none" spc="0" normalizeH="0" baseline="0" noProof="0" dirty="0">
                <a:ln>
                  <a:noFill/>
                </a:ln>
                <a:solidFill>
                  <a:srgbClr val="FFFFFF"/>
                </a:solidFill>
                <a:effectLst/>
                <a:uLnTx/>
                <a:uFillTx/>
                <a:latin typeface="Calibri"/>
                <a:cs typeface="Calibri"/>
              </a:rPr>
              <a:t>cut</a:t>
            </a:r>
            <a:r>
              <a:rPr kumimoji="0" sz="2400" b="1" i="0" u="none" strike="noStrike" kern="0" cap="none" spc="-50" normalizeH="0" baseline="0" noProof="0" dirty="0">
                <a:ln>
                  <a:noFill/>
                </a:ln>
                <a:solidFill>
                  <a:srgbClr val="FFFFFF"/>
                </a:solidFill>
                <a:effectLst/>
                <a:uLnTx/>
                <a:uFillTx/>
                <a:latin typeface="Calibri"/>
                <a:cs typeface="Calibri"/>
              </a:rPr>
              <a:t> </a:t>
            </a:r>
            <a:r>
              <a:rPr kumimoji="0" sz="2400" b="1" i="0" u="none" strike="noStrike" kern="0" cap="none" spc="0" normalizeH="0" baseline="0" noProof="0" dirty="0">
                <a:ln>
                  <a:noFill/>
                </a:ln>
                <a:solidFill>
                  <a:srgbClr val="FFFFFF"/>
                </a:solidFill>
                <a:effectLst/>
                <a:uLnTx/>
                <a:uFillTx/>
                <a:latin typeface="Calibri"/>
                <a:cs typeface="Calibri"/>
              </a:rPr>
              <a:t>positions;</a:t>
            </a:r>
            <a:r>
              <a:rPr kumimoji="0" sz="2400" b="1" i="0" u="none" strike="noStrike" kern="0" cap="none" spc="-40" normalizeH="0" baseline="0" noProof="0" dirty="0">
                <a:ln>
                  <a:noFill/>
                </a:ln>
                <a:solidFill>
                  <a:srgbClr val="FFFFFF"/>
                </a:solidFill>
                <a:effectLst/>
                <a:uLnTx/>
                <a:uFillTx/>
                <a:latin typeface="Calibri"/>
                <a:cs typeface="Calibri"/>
              </a:rPr>
              <a:t> </a:t>
            </a:r>
            <a:r>
              <a:rPr kumimoji="0" sz="2400" b="1" i="0" u="none" strike="noStrike" kern="0" cap="none" spc="0" normalizeH="0" baseline="0" noProof="0" dirty="0">
                <a:ln>
                  <a:noFill/>
                </a:ln>
                <a:solidFill>
                  <a:srgbClr val="FFFFFF"/>
                </a:solidFill>
                <a:effectLst/>
                <a:uLnTx/>
                <a:uFillTx/>
                <a:latin typeface="Calibri"/>
                <a:cs typeface="Calibri"/>
              </a:rPr>
              <a:t>changes</a:t>
            </a:r>
            <a:r>
              <a:rPr kumimoji="0" sz="2400" b="1" i="0" u="none" strike="noStrike" kern="0" cap="none" spc="-30" normalizeH="0" baseline="0" noProof="0" dirty="0">
                <a:ln>
                  <a:noFill/>
                </a:ln>
                <a:solidFill>
                  <a:srgbClr val="FFFFFF"/>
                </a:solidFill>
                <a:effectLst/>
                <a:uLnTx/>
                <a:uFillTx/>
                <a:latin typeface="Calibri"/>
                <a:cs typeface="Calibri"/>
              </a:rPr>
              <a:t> </a:t>
            </a:r>
            <a:r>
              <a:rPr kumimoji="0" sz="2400" b="1" i="0" u="none" strike="noStrike" kern="0" cap="none" spc="0" normalizeH="0" baseline="0" noProof="0" dirty="0">
                <a:ln>
                  <a:noFill/>
                </a:ln>
                <a:solidFill>
                  <a:srgbClr val="FFFFFF"/>
                </a:solidFill>
                <a:effectLst/>
                <a:uLnTx/>
                <a:uFillTx/>
                <a:latin typeface="Calibri"/>
                <a:cs typeface="Calibri"/>
              </a:rPr>
              <a:t>will</a:t>
            </a:r>
            <a:r>
              <a:rPr kumimoji="0" sz="2400" b="1" i="0" u="none" strike="noStrike" kern="0" cap="none" spc="-40" normalizeH="0" baseline="0" noProof="0" dirty="0">
                <a:ln>
                  <a:noFill/>
                </a:ln>
                <a:solidFill>
                  <a:srgbClr val="FFFFFF"/>
                </a:solidFill>
                <a:effectLst/>
                <a:uLnTx/>
                <a:uFillTx/>
                <a:latin typeface="Calibri"/>
                <a:cs typeface="Calibri"/>
              </a:rPr>
              <a:t> </a:t>
            </a:r>
            <a:r>
              <a:rPr kumimoji="0" sz="2400" b="1" i="0" u="none" strike="noStrike" kern="0" cap="none" spc="0" normalizeH="0" baseline="0" noProof="0" dirty="0">
                <a:ln>
                  <a:noFill/>
                </a:ln>
                <a:solidFill>
                  <a:srgbClr val="FFFFFF"/>
                </a:solidFill>
                <a:effectLst/>
                <a:uLnTx/>
                <a:uFillTx/>
                <a:latin typeface="Calibri"/>
                <a:cs typeface="Calibri"/>
              </a:rPr>
              <a:t>be</a:t>
            </a:r>
            <a:r>
              <a:rPr kumimoji="0" sz="2400" b="1" i="0" u="none" strike="noStrike" kern="0" cap="none" spc="-50" normalizeH="0" baseline="0" noProof="0" dirty="0">
                <a:ln>
                  <a:noFill/>
                </a:ln>
                <a:solidFill>
                  <a:srgbClr val="FFFFFF"/>
                </a:solidFill>
                <a:effectLst/>
                <a:uLnTx/>
                <a:uFillTx/>
                <a:latin typeface="Calibri"/>
                <a:cs typeface="Calibri"/>
              </a:rPr>
              <a:t> </a:t>
            </a:r>
            <a:r>
              <a:rPr kumimoji="0" sz="2400" b="1" i="0" u="none" strike="noStrike" kern="0" cap="none" spc="0" normalizeH="0" baseline="0" noProof="0" dirty="0">
                <a:ln>
                  <a:noFill/>
                </a:ln>
                <a:solidFill>
                  <a:srgbClr val="FFFFFF"/>
                </a:solidFill>
                <a:effectLst/>
                <a:uLnTx/>
                <a:uFillTx/>
                <a:latin typeface="Calibri"/>
                <a:cs typeface="Calibri"/>
              </a:rPr>
              <a:t>thoughtful</a:t>
            </a:r>
            <a:r>
              <a:rPr kumimoji="0" sz="2400" b="1" i="0" u="none" strike="noStrike" kern="0" cap="none" spc="-40" normalizeH="0" baseline="0" noProof="0" dirty="0">
                <a:ln>
                  <a:noFill/>
                </a:ln>
                <a:solidFill>
                  <a:srgbClr val="FFFFFF"/>
                </a:solidFill>
                <a:effectLst/>
                <a:uLnTx/>
                <a:uFillTx/>
                <a:latin typeface="Calibri"/>
                <a:cs typeface="Calibri"/>
              </a:rPr>
              <a:t> </a:t>
            </a:r>
            <a:r>
              <a:rPr kumimoji="0" sz="2400" b="1" i="0" u="none" strike="noStrike" kern="0" cap="none" spc="-25" normalizeH="0" baseline="0" noProof="0" dirty="0">
                <a:ln>
                  <a:noFill/>
                </a:ln>
                <a:solidFill>
                  <a:srgbClr val="FFFFFF"/>
                </a:solidFill>
                <a:effectLst/>
                <a:uLnTx/>
                <a:uFillTx/>
                <a:latin typeface="Calibri"/>
                <a:cs typeface="Calibri"/>
              </a:rPr>
              <a:t>and</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472440" marR="0" lvl="0" indent="0" defTabSz="914400" eaLnBrk="1" fontAlgn="auto" latinLnBrk="0" hangingPunct="1">
              <a:lnSpc>
                <a:spcPct val="100000"/>
              </a:lnSpc>
              <a:spcBef>
                <a:spcPts val="55"/>
              </a:spcBef>
              <a:spcAft>
                <a:spcPts val="0"/>
              </a:spcAft>
              <a:buClrTx/>
              <a:buSzTx/>
              <a:buFontTx/>
              <a:buNone/>
              <a:tabLst/>
              <a:defRPr/>
            </a:pPr>
            <a:r>
              <a:rPr kumimoji="0" sz="2400" b="1" i="0" u="none" strike="noStrike" kern="0" cap="none" spc="-10" normalizeH="0" baseline="0" noProof="0" dirty="0">
                <a:ln>
                  <a:noFill/>
                </a:ln>
                <a:solidFill>
                  <a:srgbClr val="FFFFFF"/>
                </a:solidFill>
                <a:effectLst/>
                <a:uLnTx/>
                <a:uFillTx/>
                <a:latin typeface="Calibri"/>
                <a:cs typeface="Calibri"/>
              </a:rPr>
              <a:t>gradual</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471805" marR="0" lvl="0" indent="-457200" defTabSz="914400" eaLnBrk="1" fontAlgn="auto" latinLnBrk="0" hangingPunct="1">
              <a:lnSpc>
                <a:spcPct val="100000"/>
              </a:lnSpc>
              <a:spcBef>
                <a:spcPts val="0"/>
              </a:spcBef>
              <a:spcAft>
                <a:spcPts val="0"/>
              </a:spcAft>
              <a:buClrTx/>
              <a:buSzTx/>
              <a:buFont typeface="Arial"/>
              <a:buChar char="•"/>
              <a:tabLst>
                <a:tab pos="471805" algn="l"/>
              </a:tabLst>
              <a:defRPr/>
            </a:pPr>
            <a:r>
              <a:rPr kumimoji="0" sz="2750" b="1" i="0" u="none" strike="noStrike" kern="0" cap="none" spc="0" normalizeH="0" baseline="0" noProof="0" dirty="0">
                <a:ln>
                  <a:noFill/>
                </a:ln>
                <a:solidFill>
                  <a:srgbClr val="FFB71B"/>
                </a:solidFill>
                <a:effectLst/>
                <a:uLnTx/>
                <a:uFillTx/>
                <a:latin typeface="Calibri"/>
                <a:cs typeface="Calibri"/>
              </a:rPr>
              <a:t>Your</a:t>
            </a:r>
            <a:r>
              <a:rPr kumimoji="0" sz="2750" b="1" i="0" u="none" strike="noStrike" kern="0" cap="none" spc="-25" normalizeH="0" baseline="0" noProof="0" dirty="0">
                <a:ln>
                  <a:noFill/>
                </a:ln>
                <a:solidFill>
                  <a:srgbClr val="FFB71B"/>
                </a:solidFill>
                <a:effectLst/>
                <a:uLnTx/>
                <a:uFillTx/>
                <a:latin typeface="Calibri"/>
                <a:cs typeface="Calibri"/>
              </a:rPr>
              <a:t> </a:t>
            </a:r>
            <a:r>
              <a:rPr kumimoji="0" sz="2750" b="1" i="0" u="none" strike="noStrike" kern="0" cap="none" spc="0" normalizeH="0" baseline="0" noProof="0" dirty="0">
                <a:ln>
                  <a:noFill/>
                </a:ln>
                <a:solidFill>
                  <a:srgbClr val="FFB71B"/>
                </a:solidFill>
                <a:effectLst/>
                <a:uLnTx/>
                <a:uFillTx/>
                <a:latin typeface="Calibri"/>
                <a:cs typeface="Calibri"/>
              </a:rPr>
              <a:t>Role:</a:t>
            </a:r>
            <a:r>
              <a:rPr kumimoji="0" sz="2750" b="1" i="0" u="none" strike="noStrike" kern="0" cap="none" spc="-40" normalizeH="0" baseline="0" noProof="0" dirty="0">
                <a:ln>
                  <a:noFill/>
                </a:ln>
                <a:solidFill>
                  <a:srgbClr val="FFB71B"/>
                </a:solidFill>
                <a:effectLst/>
                <a:uLnTx/>
                <a:uFillTx/>
                <a:latin typeface="Calibri"/>
                <a:cs typeface="Calibri"/>
              </a:rPr>
              <a:t> </a:t>
            </a:r>
            <a:r>
              <a:rPr kumimoji="0" sz="2400" b="1" i="0" u="none" strike="noStrike" kern="0" cap="none" spc="0" normalizeH="0" baseline="0" noProof="0" dirty="0">
                <a:ln>
                  <a:noFill/>
                </a:ln>
                <a:solidFill>
                  <a:srgbClr val="FFFFFF"/>
                </a:solidFill>
                <a:effectLst/>
                <a:uLnTx/>
                <a:uFillTx/>
                <a:latin typeface="Calibri"/>
                <a:cs typeface="Calibri"/>
              </a:rPr>
              <a:t>Share</a:t>
            </a:r>
            <a:r>
              <a:rPr kumimoji="0" sz="2400" b="1" i="0" u="none" strike="noStrike" kern="0" cap="none" spc="-75" normalizeH="0" baseline="0" noProof="0" dirty="0">
                <a:ln>
                  <a:noFill/>
                </a:ln>
                <a:solidFill>
                  <a:srgbClr val="FFFFFF"/>
                </a:solidFill>
                <a:effectLst/>
                <a:uLnTx/>
                <a:uFillTx/>
                <a:latin typeface="Calibri"/>
                <a:cs typeface="Calibri"/>
              </a:rPr>
              <a:t> </a:t>
            </a:r>
            <a:r>
              <a:rPr kumimoji="0" sz="2400" b="1" i="0" u="none" strike="noStrike" kern="0" cap="none" spc="0" normalizeH="0" baseline="0" noProof="0" dirty="0">
                <a:ln>
                  <a:noFill/>
                </a:ln>
                <a:solidFill>
                  <a:srgbClr val="FFFFFF"/>
                </a:solidFill>
                <a:effectLst/>
                <a:uLnTx/>
                <a:uFillTx/>
                <a:latin typeface="Calibri"/>
                <a:cs typeface="Calibri"/>
              </a:rPr>
              <a:t>IT</a:t>
            </a:r>
            <a:r>
              <a:rPr kumimoji="0" sz="2400" b="1" i="0" u="none" strike="noStrike" kern="0" cap="none" spc="-50" normalizeH="0" baseline="0" noProof="0" dirty="0">
                <a:ln>
                  <a:noFill/>
                </a:ln>
                <a:solidFill>
                  <a:srgbClr val="FFFFFF"/>
                </a:solidFill>
                <a:effectLst/>
                <a:uLnTx/>
                <a:uFillTx/>
                <a:latin typeface="Calibri"/>
                <a:cs typeface="Calibri"/>
              </a:rPr>
              <a:t> </a:t>
            </a:r>
            <a:r>
              <a:rPr kumimoji="0" sz="2400" b="1" i="0" u="none" strike="noStrike" kern="0" cap="none" spc="0" normalizeH="0" baseline="0" noProof="0" dirty="0">
                <a:ln>
                  <a:noFill/>
                </a:ln>
                <a:solidFill>
                  <a:srgbClr val="FFFFFF"/>
                </a:solidFill>
                <a:effectLst/>
                <a:uLnTx/>
                <a:uFillTx/>
                <a:latin typeface="Calibri"/>
                <a:cs typeface="Calibri"/>
              </a:rPr>
              <a:t>support</a:t>
            </a:r>
            <a:r>
              <a:rPr kumimoji="0" sz="2400" b="1" i="0" u="none" strike="noStrike" kern="0" cap="none" spc="-75" normalizeH="0" baseline="0" noProof="0" dirty="0">
                <a:ln>
                  <a:noFill/>
                </a:ln>
                <a:solidFill>
                  <a:srgbClr val="FFFFFF"/>
                </a:solidFill>
                <a:effectLst/>
                <a:uLnTx/>
                <a:uFillTx/>
                <a:latin typeface="Calibri"/>
                <a:cs typeface="Calibri"/>
              </a:rPr>
              <a:t> </a:t>
            </a:r>
            <a:r>
              <a:rPr kumimoji="0" sz="2400" b="1" i="0" u="none" strike="noStrike" kern="0" cap="none" spc="0" normalizeH="0" baseline="0" noProof="0" dirty="0">
                <a:ln>
                  <a:noFill/>
                </a:ln>
                <a:solidFill>
                  <a:srgbClr val="FFFFFF"/>
                </a:solidFill>
                <a:effectLst/>
                <a:uLnTx/>
                <a:uFillTx/>
                <a:latin typeface="Calibri"/>
                <a:cs typeface="Calibri"/>
              </a:rPr>
              <a:t>experiences,</a:t>
            </a:r>
            <a:r>
              <a:rPr kumimoji="0" sz="2400" b="1" i="0" u="none" strike="noStrike" kern="0" cap="none" spc="-30" normalizeH="0" baseline="0" noProof="0" dirty="0">
                <a:ln>
                  <a:noFill/>
                </a:ln>
                <a:solidFill>
                  <a:srgbClr val="FFFFFF"/>
                </a:solidFill>
                <a:effectLst/>
                <a:uLnTx/>
                <a:uFillTx/>
                <a:latin typeface="Calibri"/>
                <a:cs typeface="Calibri"/>
              </a:rPr>
              <a:t> </a:t>
            </a:r>
            <a:r>
              <a:rPr kumimoji="0" sz="2400" b="1" i="0" u="none" strike="noStrike" kern="0" cap="none" spc="-10" normalizeH="0" baseline="0" noProof="0" dirty="0">
                <a:ln>
                  <a:noFill/>
                </a:ln>
                <a:solidFill>
                  <a:srgbClr val="FFFFFF"/>
                </a:solidFill>
                <a:effectLst/>
                <a:uLnTx/>
                <a:uFillTx/>
                <a:latin typeface="Calibri"/>
                <a:cs typeface="Calibri"/>
              </a:rPr>
              <a:t>understand</a:t>
            </a:r>
            <a:r>
              <a:rPr kumimoji="0" sz="2400" b="1" i="0" u="none" strike="noStrike" kern="0" cap="none" spc="-75" normalizeH="0" baseline="0" noProof="0" dirty="0">
                <a:ln>
                  <a:noFill/>
                </a:ln>
                <a:solidFill>
                  <a:srgbClr val="FFFFFF"/>
                </a:solidFill>
                <a:effectLst/>
                <a:uLnTx/>
                <a:uFillTx/>
                <a:latin typeface="Calibri"/>
                <a:cs typeface="Calibri"/>
              </a:rPr>
              <a:t> </a:t>
            </a:r>
            <a:r>
              <a:rPr kumimoji="0" sz="2400" b="1" i="0" u="none" strike="noStrike" kern="0" cap="none" spc="0" normalizeH="0" baseline="0" noProof="0" dirty="0">
                <a:ln>
                  <a:noFill/>
                </a:ln>
                <a:solidFill>
                  <a:srgbClr val="FFFFFF"/>
                </a:solidFill>
                <a:effectLst/>
                <a:uLnTx/>
                <a:uFillTx/>
                <a:latin typeface="Calibri"/>
                <a:cs typeface="Calibri"/>
              </a:rPr>
              <a:t>that</a:t>
            </a:r>
            <a:r>
              <a:rPr kumimoji="0" sz="2400" b="1" i="0" u="none" strike="noStrike" kern="0" cap="none" spc="-70" normalizeH="0" baseline="0" noProof="0" dirty="0">
                <a:ln>
                  <a:noFill/>
                </a:ln>
                <a:solidFill>
                  <a:srgbClr val="FFFFFF"/>
                </a:solidFill>
                <a:effectLst/>
                <a:uLnTx/>
                <a:uFillTx/>
                <a:latin typeface="Calibri"/>
                <a:cs typeface="Calibri"/>
              </a:rPr>
              <a:t> </a:t>
            </a:r>
            <a:r>
              <a:rPr kumimoji="0" sz="2400" b="1" i="0" u="none" strike="noStrike" kern="0" cap="none" spc="0" normalizeH="0" baseline="0" noProof="0" dirty="0">
                <a:ln>
                  <a:noFill/>
                </a:ln>
                <a:solidFill>
                  <a:srgbClr val="FFFFFF"/>
                </a:solidFill>
                <a:effectLst/>
                <a:uLnTx/>
                <a:uFillTx/>
                <a:latin typeface="Calibri"/>
                <a:cs typeface="Calibri"/>
              </a:rPr>
              <a:t>this</a:t>
            </a:r>
            <a:r>
              <a:rPr kumimoji="0" sz="2400" b="1" i="0" u="none" strike="noStrike" kern="0" cap="none" spc="-50" normalizeH="0" baseline="0" noProof="0" dirty="0">
                <a:ln>
                  <a:noFill/>
                </a:ln>
                <a:solidFill>
                  <a:srgbClr val="FFFFFF"/>
                </a:solidFill>
                <a:effectLst/>
                <a:uLnTx/>
                <a:uFillTx/>
                <a:latin typeface="Calibri"/>
                <a:cs typeface="Calibri"/>
              </a:rPr>
              <a:t> </a:t>
            </a:r>
            <a:r>
              <a:rPr kumimoji="0" sz="2400" b="1" i="0" u="none" strike="noStrike" kern="0" cap="none" spc="0" normalizeH="0" baseline="0" noProof="0" dirty="0">
                <a:ln>
                  <a:noFill/>
                </a:ln>
                <a:solidFill>
                  <a:srgbClr val="FFFFFF"/>
                </a:solidFill>
                <a:effectLst/>
                <a:uLnTx/>
                <a:uFillTx/>
                <a:latin typeface="Calibri"/>
                <a:cs typeface="Calibri"/>
              </a:rPr>
              <a:t>is</a:t>
            </a:r>
            <a:r>
              <a:rPr kumimoji="0" sz="2400" b="1" i="0" u="none" strike="noStrike" kern="0" cap="none" spc="-50" normalizeH="0" baseline="0" noProof="0" dirty="0">
                <a:ln>
                  <a:noFill/>
                </a:ln>
                <a:solidFill>
                  <a:srgbClr val="FFFFFF"/>
                </a:solidFill>
                <a:effectLst/>
                <a:uLnTx/>
                <a:uFillTx/>
                <a:latin typeface="Calibri"/>
                <a:cs typeface="Calibri"/>
              </a:rPr>
              <a:t> </a:t>
            </a:r>
            <a:r>
              <a:rPr kumimoji="0" sz="2400" b="1" i="0" u="none" strike="noStrike" kern="0" cap="none" spc="-10" normalizeH="0" baseline="0" noProof="0" dirty="0">
                <a:ln>
                  <a:noFill/>
                </a:ln>
                <a:solidFill>
                  <a:srgbClr val="FFFFFF"/>
                </a:solidFill>
                <a:effectLst/>
                <a:uLnTx/>
                <a:uFillTx/>
                <a:latin typeface="Calibri"/>
                <a:cs typeface="Calibri"/>
              </a:rPr>
              <a:t>about</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472440" marR="0" lvl="0" indent="0" defTabSz="914400" eaLnBrk="1" fontAlgn="auto" latinLnBrk="0" hangingPunct="1">
              <a:lnSpc>
                <a:spcPct val="100000"/>
              </a:lnSpc>
              <a:spcBef>
                <a:spcPts val="50"/>
              </a:spcBef>
              <a:spcAft>
                <a:spcPts val="0"/>
              </a:spcAft>
              <a:buClrTx/>
              <a:buSzTx/>
              <a:buFontTx/>
              <a:buNone/>
              <a:tabLst/>
              <a:defRPr/>
            </a:pPr>
            <a:r>
              <a:rPr kumimoji="0" sz="2400" b="1" i="0" u="none" strike="noStrike" kern="0" cap="none" spc="-20" normalizeH="0" baseline="0" noProof="0" dirty="0">
                <a:ln>
                  <a:noFill/>
                </a:ln>
                <a:solidFill>
                  <a:srgbClr val="FFFFFF"/>
                </a:solidFill>
                <a:effectLst/>
                <a:uLnTx/>
                <a:uFillTx/>
                <a:latin typeface="Calibri"/>
                <a:cs typeface="Calibri"/>
              </a:rPr>
              <a:t>sustainability,</a:t>
            </a:r>
            <a:r>
              <a:rPr kumimoji="0" sz="2400" b="1" i="0" u="none" strike="noStrike" kern="0" cap="none" spc="-15" normalizeH="0" baseline="0" noProof="0" dirty="0">
                <a:ln>
                  <a:noFill/>
                </a:ln>
                <a:solidFill>
                  <a:srgbClr val="FFFFFF"/>
                </a:solidFill>
                <a:effectLst/>
                <a:uLnTx/>
                <a:uFillTx/>
                <a:latin typeface="Calibri"/>
                <a:cs typeface="Calibri"/>
              </a:rPr>
              <a:t> </a:t>
            </a:r>
            <a:r>
              <a:rPr kumimoji="0" sz="2400" b="1" i="0" u="none" strike="noStrike" kern="0" cap="none" spc="0" normalizeH="0" baseline="0" noProof="0" dirty="0">
                <a:ln>
                  <a:noFill/>
                </a:ln>
                <a:solidFill>
                  <a:srgbClr val="FFFFFF"/>
                </a:solidFill>
                <a:effectLst/>
                <a:uLnTx/>
                <a:uFillTx/>
                <a:latin typeface="Calibri"/>
                <a:cs typeface="Calibri"/>
              </a:rPr>
              <a:t>and</a:t>
            </a:r>
            <a:r>
              <a:rPr kumimoji="0" sz="2400" b="1" i="0" u="none" strike="noStrike" kern="0" cap="none" spc="-75" normalizeH="0" baseline="0" noProof="0" dirty="0">
                <a:ln>
                  <a:noFill/>
                </a:ln>
                <a:solidFill>
                  <a:srgbClr val="FFFFFF"/>
                </a:solidFill>
                <a:effectLst/>
                <a:uLnTx/>
                <a:uFillTx/>
                <a:latin typeface="Calibri"/>
                <a:cs typeface="Calibri"/>
              </a:rPr>
              <a:t> </a:t>
            </a:r>
            <a:r>
              <a:rPr kumimoji="0" sz="2400" b="1" i="0" u="none" strike="noStrike" kern="0" cap="none" spc="-10" normalizeH="0" baseline="0" noProof="0" dirty="0">
                <a:ln>
                  <a:noFill/>
                </a:ln>
                <a:solidFill>
                  <a:srgbClr val="FFFFFF"/>
                </a:solidFill>
                <a:effectLst/>
                <a:uLnTx/>
                <a:uFillTx/>
                <a:latin typeface="Calibri"/>
                <a:cs typeface="Calibri"/>
              </a:rPr>
              <a:t>watch</a:t>
            </a:r>
            <a:r>
              <a:rPr kumimoji="0" sz="2400" b="1" i="0" u="none" strike="noStrike" kern="0" cap="none" spc="-75" normalizeH="0" baseline="0" noProof="0" dirty="0">
                <a:ln>
                  <a:noFill/>
                </a:ln>
                <a:solidFill>
                  <a:srgbClr val="FFFFFF"/>
                </a:solidFill>
                <a:effectLst/>
                <a:uLnTx/>
                <a:uFillTx/>
                <a:latin typeface="Calibri"/>
                <a:cs typeface="Calibri"/>
              </a:rPr>
              <a:t> </a:t>
            </a:r>
            <a:r>
              <a:rPr kumimoji="0" sz="2400" b="1" i="0" u="none" strike="noStrike" kern="0" cap="none" spc="0" normalizeH="0" baseline="0" noProof="0" dirty="0">
                <a:ln>
                  <a:noFill/>
                </a:ln>
                <a:solidFill>
                  <a:srgbClr val="FFFFFF"/>
                </a:solidFill>
                <a:effectLst/>
                <a:uLnTx/>
                <a:uFillTx/>
                <a:latin typeface="Calibri"/>
                <a:cs typeface="Calibri"/>
              </a:rPr>
              <a:t>for</a:t>
            </a:r>
            <a:r>
              <a:rPr kumimoji="0" sz="2400" b="1" i="0" u="none" strike="noStrike" kern="0" cap="none" spc="-25" normalizeH="0" baseline="0" noProof="0" dirty="0">
                <a:ln>
                  <a:noFill/>
                </a:ln>
                <a:solidFill>
                  <a:srgbClr val="FFFFFF"/>
                </a:solidFill>
                <a:effectLst/>
                <a:uLnTx/>
                <a:uFillTx/>
                <a:latin typeface="Calibri"/>
                <a:cs typeface="Calibri"/>
              </a:rPr>
              <a:t> </a:t>
            </a:r>
            <a:r>
              <a:rPr kumimoji="0" sz="2400" b="1" i="0" u="none" strike="noStrike" kern="0" cap="none" spc="-10" normalizeH="0" baseline="0" noProof="0" dirty="0">
                <a:ln>
                  <a:noFill/>
                </a:ln>
                <a:solidFill>
                  <a:srgbClr val="FFFFFF"/>
                </a:solidFill>
                <a:effectLst/>
                <a:uLnTx/>
                <a:uFillTx/>
                <a:latin typeface="Calibri"/>
                <a:cs typeface="Calibri"/>
              </a:rPr>
              <a:t>updates.</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47419" y="2854070"/>
            <a:ext cx="8796655" cy="1641475"/>
          </a:xfrm>
          <a:prstGeom prst="rect">
            <a:avLst/>
          </a:prstGeom>
        </p:spPr>
        <p:txBody>
          <a:bodyPr vert="horz" wrap="square" lIns="0" tIns="16510" rIns="0" bIns="0" rtlCol="0">
            <a:spAutoFit/>
          </a:bodyPr>
          <a:lstStyle/>
          <a:p>
            <a:pPr marL="12700" marR="0" lvl="0" indent="0" defTabSz="914400" eaLnBrk="1" fontAlgn="auto" latinLnBrk="0" hangingPunct="1">
              <a:lnSpc>
                <a:spcPct val="100000"/>
              </a:lnSpc>
              <a:spcBef>
                <a:spcPts val="130"/>
              </a:spcBef>
              <a:spcAft>
                <a:spcPts val="0"/>
              </a:spcAft>
              <a:buClrTx/>
              <a:buSzTx/>
              <a:buFontTx/>
              <a:buNone/>
              <a:tabLst/>
              <a:defRPr/>
            </a:pPr>
            <a:r>
              <a:rPr kumimoji="0" sz="2750" b="1" i="0" u="none" strike="noStrike" kern="0" cap="none" spc="-10" normalizeH="0" baseline="0" noProof="0" dirty="0">
                <a:ln>
                  <a:noFill/>
                </a:ln>
                <a:solidFill>
                  <a:srgbClr val="FFB71B"/>
                </a:solidFill>
                <a:effectLst/>
                <a:uLnTx/>
                <a:uFillTx/>
                <a:latin typeface="Calibri"/>
                <a:cs typeface="Calibri"/>
              </a:rPr>
              <a:t>Update</a:t>
            </a:r>
            <a:r>
              <a:rPr kumimoji="0" sz="2400" b="1" i="0" u="none" strike="noStrike" kern="0" cap="none" spc="-10" normalizeH="0" baseline="0" noProof="0" dirty="0">
                <a:ln>
                  <a:noFill/>
                </a:ln>
                <a:solidFill>
                  <a:srgbClr val="FFB71B"/>
                </a:solidFill>
                <a:effectLst/>
                <a:uLnTx/>
                <a:uFillTx/>
                <a:latin typeface="Calibri"/>
                <a:cs typeface="Calibri"/>
              </a:rPr>
              <a:t>:</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355600" marR="0" lvl="0" indent="-342900" defTabSz="914400" eaLnBrk="1" fontAlgn="auto" latinLnBrk="0" hangingPunct="1">
              <a:lnSpc>
                <a:spcPct val="100000"/>
              </a:lnSpc>
              <a:spcBef>
                <a:spcPts val="1855"/>
              </a:spcBef>
              <a:spcAft>
                <a:spcPts val="0"/>
              </a:spcAft>
              <a:buClrTx/>
              <a:buSzTx/>
              <a:buFont typeface="Arial"/>
              <a:buChar char="•"/>
              <a:tabLst>
                <a:tab pos="355600" algn="l"/>
              </a:tabLst>
              <a:defRPr/>
            </a:pPr>
            <a:r>
              <a:rPr kumimoji="0" sz="2400" b="0" i="0" u="none" strike="noStrike" kern="0" cap="none" spc="0" normalizeH="0" baseline="0" noProof="0" dirty="0">
                <a:ln>
                  <a:noFill/>
                </a:ln>
                <a:solidFill>
                  <a:srgbClr val="FFFFFF"/>
                </a:solidFill>
                <a:effectLst/>
                <a:uLnTx/>
                <a:uFillTx/>
                <a:latin typeface="Calibri"/>
                <a:cs typeface="Calibri"/>
              </a:rPr>
              <a:t>IAM</a:t>
            </a:r>
            <a:r>
              <a:rPr kumimoji="0" sz="2400" b="0" i="0" u="none" strike="noStrike" kern="0" cap="none" spc="-105"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assessment</a:t>
            </a:r>
            <a:r>
              <a:rPr kumimoji="0" sz="2400" b="0" i="0" u="none" strike="noStrike" kern="0" cap="none" spc="-60"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and</a:t>
            </a:r>
            <a:r>
              <a:rPr kumimoji="0" sz="2400" b="0" i="0" u="none" strike="noStrike" kern="0" cap="none" spc="-65" normalizeH="0" baseline="0" noProof="0" dirty="0">
                <a:ln>
                  <a:noFill/>
                </a:ln>
                <a:solidFill>
                  <a:srgbClr val="FFFFFF"/>
                </a:solidFill>
                <a:effectLst/>
                <a:uLnTx/>
                <a:uFillTx/>
                <a:latin typeface="Calibri"/>
                <a:cs typeface="Calibri"/>
              </a:rPr>
              <a:t> </a:t>
            </a:r>
            <a:r>
              <a:rPr kumimoji="0" sz="2400" b="0" i="0" u="none" strike="noStrike" kern="0" cap="none" spc="-10" normalizeH="0" baseline="0" noProof="0" dirty="0">
                <a:ln>
                  <a:noFill/>
                </a:ln>
                <a:solidFill>
                  <a:srgbClr val="FFFFFF"/>
                </a:solidFill>
                <a:effectLst/>
                <a:uLnTx/>
                <a:uFillTx/>
                <a:latin typeface="Calibri"/>
                <a:cs typeface="Calibri"/>
              </a:rPr>
              <a:t>executive </a:t>
            </a:r>
            <a:r>
              <a:rPr kumimoji="0" sz="2400" b="0" i="0" u="none" strike="noStrike" kern="0" cap="none" spc="-20" normalizeH="0" baseline="0" noProof="0" dirty="0">
                <a:ln>
                  <a:noFill/>
                </a:ln>
                <a:solidFill>
                  <a:srgbClr val="FFFFFF"/>
                </a:solidFill>
                <a:effectLst/>
                <a:uLnTx/>
                <a:uFillTx/>
                <a:latin typeface="Calibri"/>
                <a:cs typeface="Calibri"/>
              </a:rPr>
              <a:t>presentation</a:t>
            </a:r>
            <a:r>
              <a:rPr kumimoji="0" sz="2400" b="0" i="0" u="none" strike="noStrike" kern="0" cap="none" spc="-65" normalizeH="0" baseline="0" noProof="0" dirty="0">
                <a:ln>
                  <a:noFill/>
                </a:ln>
                <a:solidFill>
                  <a:srgbClr val="FFFFFF"/>
                </a:solidFill>
                <a:effectLst/>
                <a:uLnTx/>
                <a:uFillTx/>
                <a:latin typeface="Calibri"/>
                <a:cs typeface="Calibri"/>
              </a:rPr>
              <a:t> </a:t>
            </a:r>
            <a:r>
              <a:rPr kumimoji="0" sz="2400" b="0" i="0" u="none" strike="noStrike" kern="0" cap="none" spc="-10" normalizeH="0" baseline="0" noProof="0" dirty="0">
                <a:ln>
                  <a:noFill/>
                </a:ln>
                <a:solidFill>
                  <a:srgbClr val="FFFFFF"/>
                </a:solidFill>
                <a:effectLst/>
                <a:uLnTx/>
                <a:uFillTx/>
                <a:latin typeface="Calibri"/>
                <a:cs typeface="Calibri"/>
              </a:rPr>
              <a:t>complete</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355600" marR="0" lvl="0" indent="-342900" defTabSz="914400" eaLnBrk="1" fontAlgn="auto" latinLnBrk="0" hangingPunct="1">
              <a:lnSpc>
                <a:spcPct val="100000"/>
              </a:lnSpc>
              <a:spcBef>
                <a:spcPts val="1775"/>
              </a:spcBef>
              <a:spcAft>
                <a:spcPts val="0"/>
              </a:spcAft>
              <a:buClrTx/>
              <a:buSzTx/>
              <a:buFont typeface="Arial"/>
              <a:buChar char="•"/>
              <a:tabLst>
                <a:tab pos="355600" algn="l"/>
              </a:tabLst>
              <a:defRPr/>
            </a:pPr>
            <a:r>
              <a:rPr kumimoji="0" sz="2400" b="0" i="0" u="none" strike="noStrike" kern="0" cap="none" spc="0" normalizeH="0" baseline="0" noProof="0" dirty="0">
                <a:ln>
                  <a:noFill/>
                </a:ln>
                <a:solidFill>
                  <a:srgbClr val="FFFFFF"/>
                </a:solidFill>
                <a:effectLst/>
                <a:uLnTx/>
                <a:uFillTx/>
                <a:latin typeface="Calibri"/>
                <a:cs typeface="Calibri"/>
              </a:rPr>
              <a:t>Planning</a:t>
            </a:r>
            <a:r>
              <a:rPr kumimoji="0" sz="2400" b="0" i="0" u="none" strike="noStrike" kern="0" cap="none" spc="-40"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for</a:t>
            </a:r>
            <a:r>
              <a:rPr kumimoji="0" sz="2400" b="0" i="0" u="none" strike="noStrike" kern="0" cap="none" spc="-45"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IAM</a:t>
            </a:r>
            <a:r>
              <a:rPr kumimoji="0" sz="2400" b="0" i="0" u="none" strike="noStrike" kern="0" cap="none" spc="-65"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platform</a:t>
            </a:r>
            <a:r>
              <a:rPr kumimoji="0" sz="2400" b="0" i="0" u="none" strike="noStrike" kern="0" cap="none" spc="-75" normalizeH="0" baseline="0" noProof="0" dirty="0">
                <a:ln>
                  <a:noFill/>
                </a:ln>
                <a:solidFill>
                  <a:srgbClr val="FFFFFF"/>
                </a:solidFill>
                <a:effectLst/>
                <a:uLnTx/>
                <a:uFillTx/>
                <a:latin typeface="Calibri"/>
                <a:cs typeface="Calibri"/>
              </a:rPr>
              <a:t> </a:t>
            </a:r>
            <a:r>
              <a:rPr kumimoji="0" sz="2400" b="0" i="0" u="none" strike="noStrike" kern="0" cap="none" spc="-10" normalizeH="0" baseline="0" noProof="0" dirty="0">
                <a:ln>
                  <a:noFill/>
                </a:ln>
                <a:solidFill>
                  <a:srgbClr val="FFFFFF"/>
                </a:solidFill>
                <a:effectLst/>
                <a:uLnTx/>
                <a:uFillTx/>
                <a:latin typeface="Calibri"/>
                <a:cs typeface="Calibri"/>
              </a:rPr>
              <a:t>procurement</a:t>
            </a:r>
            <a:r>
              <a:rPr kumimoji="0" sz="2400" b="0" i="0" u="none" strike="noStrike" kern="0" cap="none" spc="-85"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and</a:t>
            </a:r>
            <a:r>
              <a:rPr kumimoji="0" sz="2400" b="0" i="0" u="none" strike="noStrike" kern="0" cap="none" spc="-25" normalizeH="0" baseline="0" noProof="0" dirty="0">
                <a:ln>
                  <a:noFill/>
                </a:ln>
                <a:solidFill>
                  <a:srgbClr val="FFFFFF"/>
                </a:solidFill>
                <a:effectLst/>
                <a:uLnTx/>
                <a:uFillTx/>
                <a:latin typeface="Calibri"/>
                <a:cs typeface="Calibri"/>
              </a:rPr>
              <a:t> </a:t>
            </a:r>
            <a:r>
              <a:rPr kumimoji="0" sz="2400" b="0" i="0" u="none" strike="noStrike" kern="0" cap="none" spc="-10" normalizeH="0" baseline="0" noProof="0" dirty="0">
                <a:ln>
                  <a:noFill/>
                </a:ln>
                <a:solidFill>
                  <a:srgbClr val="FFFFFF"/>
                </a:solidFill>
                <a:effectLst/>
                <a:uLnTx/>
                <a:uFillTx/>
                <a:latin typeface="Calibri"/>
                <a:cs typeface="Calibri"/>
              </a:rPr>
              <a:t>implementation</a:t>
            </a:r>
            <a:r>
              <a:rPr kumimoji="0" sz="2400" b="0" i="0" u="none" strike="noStrike" kern="0" cap="none" spc="-20" normalizeH="0" baseline="0" noProof="0" dirty="0">
                <a:ln>
                  <a:noFill/>
                </a:ln>
                <a:solidFill>
                  <a:srgbClr val="FFFFFF"/>
                </a:solidFill>
                <a:effectLst/>
                <a:uLnTx/>
                <a:uFillTx/>
                <a:latin typeface="Calibri"/>
                <a:cs typeface="Calibri"/>
              </a:rPr>
              <a:t> </a:t>
            </a:r>
            <a:r>
              <a:rPr kumimoji="0" sz="2400" b="0" i="0" u="none" strike="noStrike" kern="0" cap="none" spc="-10" normalizeH="0" baseline="0" noProof="0" dirty="0">
                <a:ln>
                  <a:noFill/>
                </a:ln>
                <a:solidFill>
                  <a:srgbClr val="FFFFFF"/>
                </a:solidFill>
                <a:effectLst/>
                <a:uLnTx/>
                <a:uFillTx/>
                <a:latin typeface="Calibri"/>
                <a:cs typeface="Calibri"/>
              </a:rPr>
              <a:t>project</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
        <p:nvSpPr>
          <p:cNvPr id="3" name="object 3"/>
          <p:cNvSpPr txBox="1"/>
          <p:nvPr/>
        </p:nvSpPr>
        <p:spPr>
          <a:xfrm>
            <a:off x="2492755" y="368617"/>
            <a:ext cx="7783830" cy="426084"/>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2600" b="0" i="0" u="none" strike="noStrike" kern="0" cap="none" spc="0" normalizeH="0" baseline="0" noProof="0" dirty="0">
                <a:ln>
                  <a:noFill/>
                </a:ln>
                <a:solidFill>
                  <a:srgbClr val="FFB71B"/>
                </a:solidFill>
                <a:effectLst/>
                <a:uLnTx/>
                <a:uFillTx/>
                <a:latin typeface="Arial Black"/>
                <a:cs typeface="Arial Black"/>
              </a:rPr>
              <a:t>Identity</a:t>
            </a:r>
            <a:r>
              <a:rPr kumimoji="0" sz="2600" b="0" i="0" u="none" strike="noStrike" kern="0" cap="none" spc="-70" normalizeH="0" baseline="0" noProof="0" dirty="0">
                <a:ln>
                  <a:noFill/>
                </a:ln>
                <a:solidFill>
                  <a:srgbClr val="FFB71B"/>
                </a:solidFill>
                <a:effectLst/>
                <a:uLnTx/>
                <a:uFillTx/>
                <a:latin typeface="Arial Black"/>
                <a:cs typeface="Arial Black"/>
              </a:rPr>
              <a:t> </a:t>
            </a:r>
            <a:r>
              <a:rPr kumimoji="0" sz="2600" b="0" i="0" u="none" strike="noStrike" kern="0" cap="none" spc="0" normalizeH="0" baseline="0" noProof="0" dirty="0">
                <a:ln>
                  <a:noFill/>
                </a:ln>
                <a:solidFill>
                  <a:srgbClr val="FFB71B"/>
                </a:solidFill>
                <a:effectLst/>
                <a:uLnTx/>
                <a:uFillTx/>
                <a:latin typeface="Arial Black"/>
                <a:cs typeface="Arial Black"/>
              </a:rPr>
              <a:t>and</a:t>
            </a:r>
            <a:r>
              <a:rPr kumimoji="0" sz="2600" b="0" i="0" u="none" strike="noStrike" kern="0" cap="none" spc="-65" normalizeH="0" baseline="0" noProof="0" dirty="0">
                <a:ln>
                  <a:noFill/>
                </a:ln>
                <a:solidFill>
                  <a:srgbClr val="FFB71B"/>
                </a:solidFill>
                <a:effectLst/>
                <a:uLnTx/>
                <a:uFillTx/>
                <a:latin typeface="Arial Black"/>
                <a:cs typeface="Arial Black"/>
              </a:rPr>
              <a:t> </a:t>
            </a:r>
            <a:r>
              <a:rPr kumimoji="0" sz="2600" b="0" i="0" u="none" strike="noStrike" kern="0" cap="none" spc="0" normalizeH="0" baseline="0" noProof="0" dirty="0">
                <a:ln>
                  <a:noFill/>
                </a:ln>
                <a:solidFill>
                  <a:srgbClr val="FFB71B"/>
                </a:solidFill>
                <a:effectLst/>
                <a:uLnTx/>
                <a:uFillTx/>
                <a:latin typeface="Arial Black"/>
                <a:cs typeface="Arial Black"/>
              </a:rPr>
              <a:t>Access</a:t>
            </a:r>
            <a:r>
              <a:rPr kumimoji="0" sz="2600" b="0" i="0" u="none" strike="noStrike" kern="0" cap="none" spc="-140" normalizeH="0" baseline="0" noProof="0" dirty="0">
                <a:ln>
                  <a:noFill/>
                </a:ln>
                <a:solidFill>
                  <a:srgbClr val="FFB71B"/>
                </a:solidFill>
                <a:effectLst/>
                <a:uLnTx/>
                <a:uFillTx/>
                <a:latin typeface="Arial Black"/>
                <a:cs typeface="Arial Black"/>
              </a:rPr>
              <a:t> </a:t>
            </a:r>
            <a:r>
              <a:rPr kumimoji="0" sz="2600" b="0" i="0" u="none" strike="noStrike" kern="0" cap="none" spc="0" normalizeH="0" baseline="0" noProof="0" dirty="0">
                <a:ln>
                  <a:noFill/>
                </a:ln>
                <a:solidFill>
                  <a:srgbClr val="FFB71B"/>
                </a:solidFill>
                <a:effectLst/>
                <a:uLnTx/>
                <a:uFillTx/>
                <a:latin typeface="Arial Black"/>
                <a:cs typeface="Arial Black"/>
              </a:rPr>
              <a:t>Management</a:t>
            </a:r>
            <a:r>
              <a:rPr kumimoji="0" sz="2600" b="0" i="0" u="none" strike="noStrike" kern="0" cap="none" spc="-85" normalizeH="0" baseline="0" noProof="0" dirty="0">
                <a:ln>
                  <a:noFill/>
                </a:ln>
                <a:solidFill>
                  <a:srgbClr val="FFB71B"/>
                </a:solidFill>
                <a:effectLst/>
                <a:uLnTx/>
                <a:uFillTx/>
                <a:latin typeface="Arial Black"/>
                <a:cs typeface="Arial Black"/>
              </a:rPr>
              <a:t> </a:t>
            </a:r>
            <a:r>
              <a:rPr kumimoji="0" sz="2600" b="0" i="0" u="none" strike="noStrike" kern="0" cap="none" spc="-10" normalizeH="0" baseline="0" noProof="0" dirty="0">
                <a:ln>
                  <a:noFill/>
                </a:ln>
                <a:solidFill>
                  <a:srgbClr val="FFB71B"/>
                </a:solidFill>
                <a:effectLst/>
                <a:uLnTx/>
                <a:uFillTx/>
                <a:latin typeface="Arial Black"/>
                <a:cs typeface="Arial Black"/>
              </a:rPr>
              <a:t>Initiative</a:t>
            </a:r>
            <a:endParaRPr kumimoji="0" sz="2600" b="0" i="0" u="none" strike="noStrike" kern="0" cap="none" spc="0" normalizeH="0" baseline="0" noProof="0">
              <a:ln>
                <a:noFill/>
              </a:ln>
              <a:solidFill>
                <a:sysClr val="windowText" lastClr="000000"/>
              </a:solidFill>
              <a:effectLst/>
              <a:uLnTx/>
              <a:uFillTx/>
              <a:latin typeface="Arial Black"/>
              <a:cs typeface="Arial Black"/>
            </a:endParaRPr>
          </a:p>
        </p:txBody>
      </p:sp>
      <p:sp>
        <p:nvSpPr>
          <p:cNvPr id="4" name="object 4"/>
          <p:cNvSpPr txBox="1">
            <a:spLocks noGrp="1"/>
          </p:cNvSpPr>
          <p:nvPr>
            <p:ph type="title"/>
          </p:nvPr>
        </p:nvSpPr>
        <p:spPr>
          <a:prstGeom prst="rect">
            <a:avLst/>
          </a:prstGeom>
        </p:spPr>
        <p:txBody>
          <a:bodyPr vert="horz" wrap="square" lIns="0" tIns="43180" rIns="0" bIns="0" rtlCol="0">
            <a:spAutoFit/>
          </a:bodyPr>
          <a:lstStyle/>
          <a:p>
            <a:pPr marL="12700" marR="5080">
              <a:lnSpc>
                <a:spcPct val="111200"/>
              </a:lnSpc>
              <a:spcBef>
                <a:spcPts val="340"/>
              </a:spcBef>
            </a:pPr>
            <a:r>
              <a:rPr sz="3200" b="1" spc="-10" dirty="0">
                <a:solidFill>
                  <a:srgbClr val="FFB71B"/>
                </a:solidFill>
                <a:latin typeface="Calibri"/>
                <a:cs typeface="Calibri"/>
              </a:rPr>
              <a:t>Purpose</a:t>
            </a:r>
            <a:r>
              <a:rPr sz="3600" b="1" spc="-10" dirty="0">
                <a:solidFill>
                  <a:srgbClr val="FFB71B"/>
                </a:solidFill>
                <a:latin typeface="Calibri"/>
                <a:cs typeface="Calibri"/>
              </a:rPr>
              <a:t>:</a:t>
            </a:r>
            <a:r>
              <a:rPr sz="3600" b="1" spc="-195" dirty="0">
                <a:solidFill>
                  <a:srgbClr val="FFB71B"/>
                </a:solidFill>
                <a:latin typeface="Calibri"/>
                <a:cs typeface="Calibri"/>
              </a:rPr>
              <a:t> </a:t>
            </a:r>
            <a:r>
              <a:rPr dirty="0"/>
              <a:t>UNCG</a:t>
            </a:r>
            <a:r>
              <a:rPr spc="-95" dirty="0"/>
              <a:t> </a:t>
            </a:r>
            <a:r>
              <a:rPr dirty="0"/>
              <a:t>is</a:t>
            </a:r>
            <a:r>
              <a:rPr spc="-85" dirty="0"/>
              <a:t> </a:t>
            </a:r>
            <a:r>
              <a:rPr spc="-10" dirty="0"/>
              <a:t>developing</a:t>
            </a:r>
            <a:r>
              <a:rPr spc="-55" dirty="0"/>
              <a:t> </a:t>
            </a:r>
            <a:r>
              <a:rPr dirty="0"/>
              <a:t>a</a:t>
            </a:r>
            <a:r>
              <a:rPr spc="-10" dirty="0"/>
              <a:t> strategic</a:t>
            </a:r>
            <a:r>
              <a:rPr spc="-15" dirty="0"/>
              <a:t> </a:t>
            </a:r>
            <a:r>
              <a:rPr dirty="0"/>
              <a:t>plan</a:t>
            </a:r>
            <a:r>
              <a:rPr spc="-40" dirty="0"/>
              <a:t> </a:t>
            </a:r>
            <a:r>
              <a:rPr dirty="0"/>
              <a:t>to</a:t>
            </a:r>
            <a:r>
              <a:rPr spc="-40" dirty="0"/>
              <a:t> </a:t>
            </a:r>
            <a:r>
              <a:rPr dirty="0"/>
              <a:t>modernize</a:t>
            </a:r>
            <a:r>
              <a:rPr spc="-40" dirty="0"/>
              <a:t> </a:t>
            </a:r>
            <a:r>
              <a:rPr dirty="0"/>
              <a:t>how</a:t>
            </a:r>
            <a:r>
              <a:rPr spc="-45" dirty="0"/>
              <a:t> </a:t>
            </a:r>
            <a:r>
              <a:rPr dirty="0"/>
              <a:t>we</a:t>
            </a:r>
            <a:r>
              <a:rPr spc="-45" dirty="0"/>
              <a:t> </a:t>
            </a:r>
            <a:r>
              <a:rPr dirty="0"/>
              <a:t>manage</a:t>
            </a:r>
            <a:r>
              <a:rPr spc="-55" dirty="0"/>
              <a:t> </a:t>
            </a:r>
            <a:r>
              <a:rPr dirty="0"/>
              <a:t>sign-</a:t>
            </a:r>
            <a:r>
              <a:rPr spc="-25" dirty="0"/>
              <a:t>ins </a:t>
            </a:r>
            <a:r>
              <a:rPr dirty="0"/>
              <a:t>and</a:t>
            </a:r>
            <a:r>
              <a:rPr spc="-45" dirty="0"/>
              <a:t> </a:t>
            </a:r>
            <a:r>
              <a:rPr spc="-10" dirty="0"/>
              <a:t>system</a:t>
            </a:r>
            <a:r>
              <a:rPr spc="-90" dirty="0"/>
              <a:t> </a:t>
            </a:r>
            <a:r>
              <a:rPr spc="-10" dirty="0"/>
              <a:t>access—</a:t>
            </a:r>
            <a:r>
              <a:rPr dirty="0"/>
              <a:t>improving</a:t>
            </a:r>
            <a:r>
              <a:rPr spc="-50" dirty="0"/>
              <a:t> </a:t>
            </a:r>
            <a:r>
              <a:rPr spc="-20" dirty="0"/>
              <a:t>security,</a:t>
            </a:r>
            <a:r>
              <a:rPr spc="-45" dirty="0"/>
              <a:t> </a:t>
            </a:r>
            <a:r>
              <a:rPr dirty="0"/>
              <a:t>user</a:t>
            </a:r>
            <a:r>
              <a:rPr spc="-50" dirty="0"/>
              <a:t> </a:t>
            </a:r>
            <a:r>
              <a:rPr spc="-10" dirty="0"/>
              <a:t>experience,</a:t>
            </a:r>
            <a:r>
              <a:rPr spc="-45" dirty="0"/>
              <a:t> </a:t>
            </a:r>
            <a:r>
              <a:rPr dirty="0"/>
              <a:t>and</a:t>
            </a:r>
            <a:r>
              <a:rPr spc="-35" dirty="0"/>
              <a:t> </a:t>
            </a:r>
            <a:r>
              <a:rPr spc="-10" dirty="0"/>
              <a:t>efficiency</a:t>
            </a:r>
            <a:r>
              <a:rPr spc="-90" dirty="0"/>
              <a:t> </a:t>
            </a:r>
            <a:r>
              <a:rPr dirty="0"/>
              <a:t>across</a:t>
            </a:r>
            <a:r>
              <a:rPr spc="-15" dirty="0"/>
              <a:t> </a:t>
            </a:r>
            <a:r>
              <a:rPr spc="-10" dirty="0"/>
              <a:t>campus.</a:t>
            </a:r>
            <a:endParaRPr sz="3600">
              <a:latin typeface="Calibri"/>
              <a:cs typeface="Calibri"/>
            </a:endParaRPr>
          </a:p>
        </p:txBody>
      </p:sp>
      <p:sp>
        <p:nvSpPr>
          <p:cNvPr id="5" name="object 5"/>
          <p:cNvSpPr txBox="1"/>
          <p:nvPr/>
        </p:nvSpPr>
        <p:spPr>
          <a:xfrm>
            <a:off x="1585594" y="6122034"/>
            <a:ext cx="8687435" cy="392430"/>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2400" b="0" i="0" u="none" strike="noStrike" kern="0" cap="none" spc="-10" normalizeH="0" baseline="0" noProof="0" dirty="0">
                <a:ln>
                  <a:noFill/>
                </a:ln>
                <a:solidFill>
                  <a:srgbClr val="FFB71B"/>
                </a:solidFill>
                <a:effectLst/>
                <a:uLnTx/>
                <a:uFillTx/>
                <a:latin typeface="Calibri"/>
                <a:cs typeface="Calibri"/>
              </a:rPr>
              <a:t>https://its.uncg.edu/tech-</a:t>
            </a:r>
            <a:r>
              <a:rPr kumimoji="0" sz="2400" b="0" i="0" u="none" strike="noStrike" kern="0" cap="none" spc="-20" normalizeH="0" baseline="0" noProof="0" dirty="0">
                <a:ln>
                  <a:noFill/>
                </a:ln>
                <a:solidFill>
                  <a:srgbClr val="FFB71B"/>
                </a:solidFill>
                <a:effectLst/>
                <a:uLnTx/>
                <a:uFillTx/>
                <a:latin typeface="Calibri"/>
                <a:cs typeface="Calibri"/>
              </a:rPr>
              <a:t>initiatives/identity-</a:t>
            </a:r>
            <a:r>
              <a:rPr kumimoji="0" sz="2400" b="0" i="0" u="none" strike="noStrike" kern="0" cap="none" spc="-10" normalizeH="0" baseline="0" noProof="0" dirty="0">
                <a:ln>
                  <a:noFill/>
                </a:ln>
                <a:solidFill>
                  <a:srgbClr val="FFB71B"/>
                </a:solidFill>
                <a:effectLst/>
                <a:uLnTx/>
                <a:uFillTx/>
                <a:latin typeface="Calibri"/>
                <a:cs typeface="Calibri"/>
              </a:rPr>
              <a:t>and-access-management</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73020" y="372999"/>
            <a:ext cx="4208780" cy="426720"/>
          </a:xfrm>
          <a:prstGeom prst="rect">
            <a:avLst/>
          </a:prstGeom>
        </p:spPr>
        <p:txBody>
          <a:bodyPr vert="horz" wrap="square" lIns="0" tIns="16510" rIns="0" bIns="0" rtlCol="0">
            <a:spAutoFit/>
          </a:bodyPr>
          <a:lstStyle/>
          <a:p>
            <a:pPr marL="12700" marR="0" lvl="0" indent="0" defTabSz="914400" eaLnBrk="1" fontAlgn="auto" latinLnBrk="0" hangingPunct="1">
              <a:lnSpc>
                <a:spcPct val="100000"/>
              </a:lnSpc>
              <a:spcBef>
                <a:spcPts val="130"/>
              </a:spcBef>
              <a:spcAft>
                <a:spcPts val="0"/>
              </a:spcAft>
              <a:buClrTx/>
              <a:buSzTx/>
              <a:buFontTx/>
              <a:buNone/>
              <a:tabLst/>
              <a:defRPr/>
            </a:pPr>
            <a:r>
              <a:rPr kumimoji="0" sz="2600" b="0" i="0" u="none" strike="noStrike" kern="0" cap="none" spc="0" normalizeH="0" baseline="0" noProof="0" dirty="0">
                <a:ln>
                  <a:noFill/>
                </a:ln>
                <a:solidFill>
                  <a:srgbClr val="FFB71B"/>
                </a:solidFill>
                <a:effectLst/>
                <a:uLnTx/>
                <a:uFillTx/>
                <a:latin typeface="Arial Black"/>
                <a:cs typeface="Arial Black"/>
              </a:rPr>
              <a:t>Research</a:t>
            </a:r>
            <a:r>
              <a:rPr kumimoji="0" sz="2600" b="0" i="0" u="none" strike="noStrike" kern="0" cap="none" spc="-135" normalizeH="0" baseline="0" noProof="0" dirty="0">
                <a:ln>
                  <a:noFill/>
                </a:ln>
                <a:solidFill>
                  <a:srgbClr val="FFB71B"/>
                </a:solidFill>
                <a:effectLst/>
                <a:uLnTx/>
                <a:uFillTx/>
                <a:latin typeface="Arial Black"/>
                <a:cs typeface="Arial Black"/>
              </a:rPr>
              <a:t> </a:t>
            </a:r>
            <a:r>
              <a:rPr kumimoji="0" sz="2600" b="0" i="0" u="none" strike="noStrike" kern="0" cap="none" spc="0" normalizeH="0" baseline="0" noProof="0" dirty="0">
                <a:ln>
                  <a:noFill/>
                </a:ln>
                <a:solidFill>
                  <a:srgbClr val="FFB71B"/>
                </a:solidFill>
                <a:effectLst/>
                <a:uLnTx/>
                <a:uFillTx/>
                <a:latin typeface="Arial Black"/>
                <a:cs typeface="Arial Black"/>
              </a:rPr>
              <a:t>Data</a:t>
            </a:r>
            <a:r>
              <a:rPr kumimoji="0" sz="2600" b="0" i="0" u="none" strike="noStrike" kern="0" cap="none" spc="-130" normalizeH="0" baseline="0" noProof="0" dirty="0">
                <a:ln>
                  <a:noFill/>
                </a:ln>
                <a:solidFill>
                  <a:srgbClr val="FFB71B"/>
                </a:solidFill>
                <a:effectLst/>
                <a:uLnTx/>
                <a:uFillTx/>
                <a:latin typeface="Arial Black"/>
                <a:cs typeface="Arial Black"/>
              </a:rPr>
              <a:t> </a:t>
            </a:r>
            <a:r>
              <a:rPr kumimoji="0" sz="2600" b="0" i="0" u="none" strike="noStrike" kern="0" cap="none" spc="-10" normalizeH="0" baseline="0" noProof="0" dirty="0">
                <a:ln>
                  <a:noFill/>
                </a:ln>
                <a:solidFill>
                  <a:srgbClr val="FFB71B"/>
                </a:solidFill>
                <a:effectLst/>
                <a:uLnTx/>
                <a:uFillTx/>
                <a:latin typeface="Arial Black"/>
                <a:cs typeface="Arial Black"/>
              </a:rPr>
              <a:t>Storage</a:t>
            </a:r>
            <a:endParaRPr kumimoji="0" sz="2600" b="0" i="0" u="none" strike="noStrike" kern="0" cap="none" spc="0" normalizeH="0" baseline="0" noProof="0">
              <a:ln>
                <a:noFill/>
              </a:ln>
              <a:solidFill>
                <a:sysClr val="windowText" lastClr="000000"/>
              </a:solidFill>
              <a:effectLst/>
              <a:uLnTx/>
              <a:uFillTx/>
              <a:latin typeface="Arial Black"/>
              <a:cs typeface="Arial Black"/>
            </a:endParaRPr>
          </a:p>
        </p:txBody>
      </p:sp>
      <p:sp>
        <p:nvSpPr>
          <p:cNvPr id="3" name="object 3"/>
          <p:cNvSpPr txBox="1">
            <a:spLocks noGrp="1"/>
          </p:cNvSpPr>
          <p:nvPr>
            <p:ph type="title"/>
          </p:nvPr>
        </p:nvSpPr>
        <p:spPr>
          <a:prstGeom prst="rect">
            <a:avLst/>
          </a:prstGeom>
        </p:spPr>
        <p:txBody>
          <a:bodyPr vert="horz" wrap="square" lIns="0" tIns="48895" rIns="0" bIns="0" rtlCol="0">
            <a:spAutoFit/>
          </a:bodyPr>
          <a:lstStyle/>
          <a:p>
            <a:pPr marL="106045" marR="5080">
              <a:lnSpc>
                <a:spcPct val="120600"/>
              </a:lnSpc>
              <a:spcBef>
                <a:spcPts val="385"/>
              </a:spcBef>
            </a:pPr>
            <a:r>
              <a:rPr sz="3200" b="1" dirty="0">
                <a:solidFill>
                  <a:srgbClr val="FFB71B"/>
                </a:solidFill>
                <a:latin typeface="Calibri"/>
                <a:cs typeface="Calibri"/>
              </a:rPr>
              <a:t>Purpose</a:t>
            </a:r>
            <a:r>
              <a:rPr sz="3200" dirty="0">
                <a:solidFill>
                  <a:srgbClr val="FFB71B"/>
                </a:solidFill>
              </a:rPr>
              <a:t>:</a:t>
            </a:r>
            <a:r>
              <a:rPr sz="3200" spc="-70" dirty="0">
                <a:solidFill>
                  <a:srgbClr val="FFB71B"/>
                </a:solidFill>
              </a:rPr>
              <a:t> </a:t>
            </a:r>
            <a:r>
              <a:rPr spc="-25" dirty="0"/>
              <a:t>Transition</a:t>
            </a:r>
            <a:r>
              <a:rPr spc="-60" dirty="0"/>
              <a:t> </a:t>
            </a:r>
            <a:r>
              <a:rPr dirty="0"/>
              <a:t>to</a:t>
            </a:r>
            <a:r>
              <a:rPr spc="-60" dirty="0"/>
              <a:t> </a:t>
            </a:r>
            <a:r>
              <a:rPr dirty="0"/>
              <a:t>Box</a:t>
            </a:r>
            <a:r>
              <a:rPr spc="-60" dirty="0"/>
              <a:t> </a:t>
            </a:r>
            <a:r>
              <a:rPr dirty="0"/>
              <a:t>as</a:t>
            </a:r>
            <a:r>
              <a:rPr spc="-35" dirty="0"/>
              <a:t> </a:t>
            </a:r>
            <a:r>
              <a:rPr dirty="0"/>
              <a:t>UNCG's</a:t>
            </a:r>
            <a:r>
              <a:rPr spc="-45" dirty="0"/>
              <a:t> </a:t>
            </a:r>
            <a:r>
              <a:rPr spc="-20" dirty="0"/>
              <a:t>dedicated</a:t>
            </a:r>
            <a:r>
              <a:rPr spc="-55" dirty="0"/>
              <a:t> </a:t>
            </a:r>
            <a:r>
              <a:rPr spc="-10" dirty="0"/>
              <a:t>research</a:t>
            </a:r>
            <a:r>
              <a:rPr spc="-60" dirty="0"/>
              <a:t> </a:t>
            </a:r>
            <a:r>
              <a:rPr dirty="0"/>
              <a:t>data</a:t>
            </a:r>
            <a:r>
              <a:rPr spc="-30" dirty="0"/>
              <a:t> </a:t>
            </a:r>
            <a:r>
              <a:rPr spc="-10" dirty="0"/>
              <a:t>storage</a:t>
            </a:r>
            <a:r>
              <a:rPr spc="-70" dirty="0"/>
              <a:t> </a:t>
            </a:r>
            <a:r>
              <a:rPr spc="-10" dirty="0"/>
              <a:t>platform</a:t>
            </a:r>
            <a:r>
              <a:rPr spc="-110" dirty="0"/>
              <a:t> </a:t>
            </a:r>
            <a:r>
              <a:rPr spc="-25" dirty="0"/>
              <a:t>to </a:t>
            </a:r>
            <a:r>
              <a:rPr dirty="0"/>
              <a:t>ensure</a:t>
            </a:r>
            <a:r>
              <a:rPr spc="-80" dirty="0"/>
              <a:t> </a:t>
            </a:r>
            <a:r>
              <a:rPr dirty="0"/>
              <a:t>secure,</a:t>
            </a:r>
            <a:r>
              <a:rPr spc="-80" dirty="0"/>
              <a:t> </a:t>
            </a:r>
            <a:r>
              <a:rPr dirty="0"/>
              <a:t>compliant,</a:t>
            </a:r>
            <a:r>
              <a:rPr spc="-25" dirty="0"/>
              <a:t> </a:t>
            </a:r>
            <a:r>
              <a:rPr dirty="0"/>
              <a:t>and</a:t>
            </a:r>
            <a:r>
              <a:rPr spc="-75" dirty="0"/>
              <a:t> </a:t>
            </a:r>
            <a:r>
              <a:rPr spc="-20" dirty="0"/>
              <a:t>collaborative</a:t>
            </a:r>
            <a:r>
              <a:rPr spc="-75" dirty="0"/>
              <a:t> </a:t>
            </a:r>
            <a:r>
              <a:rPr dirty="0"/>
              <a:t>management</a:t>
            </a:r>
            <a:r>
              <a:rPr spc="-70" dirty="0"/>
              <a:t> </a:t>
            </a:r>
            <a:r>
              <a:rPr dirty="0"/>
              <a:t>of</a:t>
            </a:r>
            <a:r>
              <a:rPr spc="-70" dirty="0"/>
              <a:t> </a:t>
            </a:r>
            <a:r>
              <a:rPr spc="-10" dirty="0"/>
              <a:t>research</a:t>
            </a:r>
            <a:r>
              <a:rPr spc="-75" dirty="0"/>
              <a:t> </a:t>
            </a:r>
            <a:r>
              <a:rPr spc="-10" dirty="0"/>
              <a:t>data.</a:t>
            </a:r>
            <a:endParaRPr sz="3200">
              <a:latin typeface="Calibri"/>
              <a:cs typeface="Calibri"/>
            </a:endParaRPr>
          </a:p>
        </p:txBody>
      </p:sp>
      <p:sp>
        <p:nvSpPr>
          <p:cNvPr id="4" name="object 4"/>
          <p:cNvSpPr txBox="1"/>
          <p:nvPr/>
        </p:nvSpPr>
        <p:spPr>
          <a:xfrm>
            <a:off x="1087437" y="2484662"/>
            <a:ext cx="9959340" cy="2269490"/>
          </a:xfrm>
          <a:prstGeom prst="rect">
            <a:avLst/>
          </a:prstGeom>
        </p:spPr>
        <p:txBody>
          <a:bodyPr vert="horz" wrap="square" lIns="0" tIns="177165" rIns="0" bIns="0" rtlCol="0">
            <a:spAutoFit/>
          </a:bodyPr>
          <a:lstStyle/>
          <a:p>
            <a:pPr marL="12700" marR="0" lvl="0" indent="0" defTabSz="914400" eaLnBrk="1" fontAlgn="auto" latinLnBrk="0" hangingPunct="1">
              <a:lnSpc>
                <a:spcPct val="100000"/>
              </a:lnSpc>
              <a:spcBef>
                <a:spcPts val="1395"/>
              </a:spcBef>
              <a:spcAft>
                <a:spcPts val="0"/>
              </a:spcAft>
              <a:buClrTx/>
              <a:buSzTx/>
              <a:buFontTx/>
              <a:buNone/>
              <a:tabLst/>
              <a:defRPr/>
            </a:pPr>
            <a:r>
              <a:rPr kumimoji="0" sz="2750" b="1" i="0" u="none" strike="noStrike" kern="0" cap="none" spc="-10" normalizeH="0" baseline="0" noProof="0" dirty="0">
                <a:ln>
                  <a:noFill/>
                </a:ln>
                <a:solidFill>
                  <a:srgbClr val="FFB71B"/>
                </a:solidFill>
                <a:effectLst/>
                <a:uLnTx/>
                <a:uFillTx/>
                <a:latin typeface="Calibri"/>
                <a:cs typeface="Calibri"/>
              </a:rPr>
              <a:t>Update</a:t>
            </a:r>
            <a:r>
              <a:rPr kumimoji="0" sz="2400" b="1" i="0" u="none" strike="noStrike" kern="0" cap="none" spc="-10" normalizeH="0" baseline="0" noProof="0" dirty="0">
                <a:ln>
                  <a:noFill/>
                </a:ln>
                <a:solidFill>
                  <a:srgbClr val="FFB71B"/>
                </a:solidFill>
                <a:effectLst/>
                <a:uLnTx/>
                <a:uFillTx/>
                <a:latin typeface="Calibri"/>
                <a:cs typeface="Calibri"/>
              </a:rPr>
              <a:t>:</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355600" marR="0" lvl="0" indent="-342900" defTabSz="914400" eaLnBrk="1" fontAlgn="auto" latinLnBrk="0" hangingPunct="1">
              <a:lnSpc>
                <a:spcPct val="100000"/>
              </a:lnSpc>
              <a:spcBef>
                <a:spcPts val="1105"/>
              </a:spcBef>
              <a:spcAft>
                <a:spcPts val="0"/>
              </a:spcAft>
              <a:buClrTx/>
              <a:buSzTx/>
              <a:buFont typeface="Arial"/>
              <a:buChar char="•"/>
              <a:tabLst>
                <a:tab pos="355600" algn="l"/>
              </a:tabLst>
              <a:defRPr/>
            </a:pPr>
            <a:r>
              <a:rPr kumimoji="0" sz="2400" b="1" i="0" u="none" strike="noStrike" kern="0" cap="none" spc="-10" normalizeH="0" baseline="0" noProof="0" dirty="0">
                <a:ln>
                  <a:noFill/>
                </a:ln>
                <a:solidFill>
                  <a:srgbClr val="FFFFFF"/>
                </a:solidFill>
                <a:effectLst/>
                <a:uLnTx/>
                <a:uFillTx/>
                <a:latin typeface="Calibri"/>
                <a:cs typeface="Calibri"/>
              </a:rPr>
              <a:t>September</a:t>
            </a:r>
            <a:r>
              <a:rPr kumimoji="0" sz="2400" b="1" i="0" u="none" strike="noStrike" kern="0" cap="none" spc="-95" normalizeH="0" baseline="0" noProof="0" dirty="0">
                <a:ln>
                  <a:noFill/>
                </a:ln>
                <a:solidFill>
                  <a:srgbClr val="FFFFFF"/>
                </a:solidFill>
                <a:effectLst/>
                <a:uLnTx/>
                <a:uFillTx/>
                <a:latin typeface="Calibri"/>
                <a:cs typeface="Calibri"/>
              </a:rPr>
              <a:t> </a:t>
            </a:r>
            <a:r>
              <a:rPr kumimoji="0" sz="2400" b="1" i="0" u="none" strike="noStrike" kern="0" cap="none" spc="0" normalizeH="0" baseline="0" noProof="0" dirty="0">
                <a:ln>
                  <a:noFill/>
                </a:ln>
                <a:solidFill>
                  <a:srgbClr val="FFFFFF"/>
                </a:solidFill>
                <a:effectLst/>
                <a:uLnTx/>
                <a:uFillTx/>
                <a:latin typeface="Calibri"/>
                <a:cs typeface="Calibri"/>
              </a:rPr>
              <a:t>2,</a:t>
            </a:r>
            <a:r>
              <a:rPr kumimoji="0" sz="2400" b="1" i="0" u="none" strike="noStrike" kern="0" cap="none" spc="-10" normalizeH="0" baseline="0" noProof="0" dirty="0">
                <a:ln>
                  <a:noFill/>
                </a:ln>
                <a:solidFill>
                  <a:srgbClr val="FFFFFF"/>
                </a:solidFill>
                <a:effectLst/>
                <a:uLnTx/>
                <a:uFillTx/>
                <a:latin typeface="Calibri"/>
                <a:cs typeface="Calibri"/>
              </a:rPr>
              <a:t> </a:t>
            </a:r>
            <a:r>
              <a:rPr kumimoji="0" sz="2400" b="1" i="0" u="none" strike="noStrike" kern="0" cap="none" spc="0" normalizeH="0" baseline="0" noProof="0" dirty="0">
                <a:ln>
                  <a:noFill/>
                </a:ln>
                <a:solidFill>
                  <a:srgbClr val="FFFFFF"/>
                </a:solidFill>
                <a:effectLst/>
                <a:uLnTx/>
                <a:uFillTx/>
                <a:latin typeface="Calibri"/>
                <a:cs typeface="Calibri"/>
              </a:rPr>
              <a:t>2025: </a:t>
            </a:r>
            <a:r>
              <a:rPr kumimoji="0" sz="2400" b="0" i="0" u="none" strike="noStrike" kern="0" cap="none" spc="-10" normalizeH="0" baseline="0" noProof="0" dirty="0">
                <a:ln>
                  <a:noFill/>
                </a:ln>
                <a:solidFill>
                  <a:srgbClr val="FFFFFF"/>
                </a:solidFill>
                <a:effectLst/>
                <a:uLnTx/>
                <a:uFillTx/>
                <a:latin typeface="Calibri"/>
                <a:cs typeface="Calibri"/>
              </a:rPr>
              <a:t>Non-research</a:t>
            </a:r>
            <a:r>
              <a:rPr kumimoji="0" sz="2400" b="0" i="0" u="none" strike="noStrike" kern="0" cap="none" spc="-55" normalizeH="0" baseline="0" noProof="0" dirty="0">
                <a:ln>
                  <a:noFill/>
                </a:ln>
                <a:solidFill>
                  <a:srgbClr val="FFFFFF"/>
                </a:solidFill>
                <a:effectLst/>
                <a:uLnTx/>
                <a:uFillTx/>
                <a:latin typeface="Calibri"/>
                <a:cs typeface="Calibri"/>
              </a:rPr>
              <a:t> </a:t>
            </a:r>
            <a:r>
              <a:rPr kumimoji="0" sz="2400" b="0" i="0" u="none" strike="noStrike" kern="0" cap="none" spc="-10" normalizeH="0" baseline="0" noProof="0" dirty="0">
                <a:ln>
                  <a:noFill/>
                </a:ln>
                <a:solidFill>
                  <a:srgbClr val="FFFFFF"/>
                </a:solidFill>
                <a:effectLst/>
                <a:uLnTx/>
                <a:uFillTx/>
                <a:latin typeface="Calibri"/>
                <a:cs typeface="Calibri"/>
              </a:rPr>
              <a:t>data</a:t>
            </a:r>
            <a:r>
              <a:rPr kumimoji="0" sz="2400" b="0" i="0" u="none" strike="noStrike" kern="0" cap="none" spc="-90"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in</a:t>
            </a:r>
            <a:r>
              <a:rPr kumimoji="0" sz="2400" b="0" i="0" u="none" strike="noStrike" kern="0" cap="none" spc="-50"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Box</a:t>
            </a:r>
            <a:r>
              <a:rPr kumimoji="0" sz="2400" b="0" i="0" u="none" strike="noStrike" kern="0" cap="none" spc="-55"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was</a:t>
            </a:r>
            <a:r>
              <a:rPr kumimoji="0" sz="2400" b="0" i="0" u="none" strike="noStrike" kern="0" cap="none" spc="-35" normalizeH="0" baseline="0" noProof="0" dirty="0">
                <a:ln>
                  <a:noFill/>
                </a:ln>
                <a:solidFill>
                  <a:srgbClr val="FFFFFF"/>
                </a:solidFill>
                <a:effectLst/>
                <a:uLnTx/>
                <a:uFillTx/>
                <a:latin typeface="Calibri"/>
                <a:cs typeface="Calibri"/>
              </a:rPr>
              <a:t> </a:t>
            </a:r>
            <a:r>
              <a:rPr kumimoji="0" sz="2400" b="0" i="0" u="none" strike="noStrike" kern="0" cap="none" spc="-10" normalizeH="0" baseline="0" noProof="0" dirty="0">
                <a:ln>
                  <a:noFill/>
                </a:ln>
                <a:solidFill>
                  <a:srgbClr val="FFFFFF"/>
                </a:solidFill>
                <a:effectLst/>
                <a:uLnTx/>
                <a:uFillTx/>
                <a:latin typeface="Calibri"/>
                <a:cs typeface="Calibri"/>
              </a:rPr>
              <a:t>frozen</a:t>
            </a:r>
            <a:r>
              <a:rPr kumimoji="0" sz="2400" b="0" i="0" u="none" strike="noStrike" kern="0" cap="none" spc="-50"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and</a:t>
            </a:r>
            <a:r>
              <a:rPr kumimoji="0" sz="2400" b="0" i="0" u="none" strike="noStrike" kern="0" cap="none" spc="-55"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set</a:t>
            </a:r>
            <a:r>
              <a:rPr kumimoji="0" sz="2400" b="0" i="0" u="none" strike="noStrike" kern="0" cap="none" spc="-40"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to</a:t>
            </a:r>
            <a:r>
              <a:rPr kumimoji="0" sz="2400" b="0" i="0" u="none" strike="noStrike" kern="0" cap="none" spc="-55"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read-</a:t>
            </a:r>
            <a:r>
              <a:rPr kumimoji="0" sz="2400" b="0" i="0" u="none" strike="noStrike" kern="0" cap="none" spc="-20" normalizeH="0" baseline="0" noProof="0" dirty="0">
                <a:ln>
                  <a:noFill/>
                </a:ln>
                <a:solidFill>
                  <a:srgbClr val="FFFFFF"/>
                </a:solidFill>
                <a:effectLst/>
                <a:uLnTx/>
                <a:uFillTx/>
                <a:latin typeface="Calibri"/>
                <a:cs typeface="Calibri"/>
              </a:rPr>
              <a:t>only</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355600" marR="0" lvl="0" indent="-342900" defTabSz="914400" eaLnBrk="1" fontAlgn="auto" latinLnBrk="0" hangingPunct="1">
              <a:lnSpc>
                <a:spcPct val="100000"/>
              </a:lnSpc>
              <a:spcBef>
                <a:spcPts val="1700"/>
              </a:spcBef>
              <a:spcAft>
                <a:spcPts val="0"/>
              </a:spcAft>
              <a:buClrTx/>
              <a:buSzTx/>
              <a:buFont typeface="Arial"/>
              <a:buChar char="•"/>
              <a:tabLst>
                <a:tab pos="355600" algn="l"/>
              </a:tabLst>
              <a:defRPr/>
            </a:pPr>
            <a:r>
              <a:rPr kumimoji="0" sz="2400" b="1" i="0" u="none" strike="noStrike" kern="0" cap="none" spc="0" normalizeH="0" baseline="0" noProof="0" dirty="0">
                <a:ln>
                  <a:noFill/>
                </a:ln>
                <a:solidFill>
                  <a:srgbClr val="FFFFFF"/>
                </a:solidFill>
                <a:effectLst/>
                <a:uLnTx/>
                <a:uFillTx/>
                <a:latin typeface="Calibri"/>
                <a:cs typeface="Calibri"/>
              </a:rPr>
              <a:t>October</a:t>
            </a:r>
            <a:r>
              <a:rPr kumimoji="0" sz="2400" b="1" i="0" u="none" strike="noStrike" kern="0" cap="none" spc="-40" normalizeH="0" baseline="0" noProof="0" dirty="0">
                <a:ln>
                  <a:noFill/>
                </a:ln>
                <a:solidFill>
                  <a:srgbClr val="FFFFFF"/>
                </a:solidFill>
                <a:effectLst/>
                <a:uLnTx/>
                <a:uFillTx/>
                <a:latin typeface="Calibri"/>
                <a:cs typeface="Calibri"/>
              </a:rPr>
              <a:t> </a:t>
            </a:r>
            <a:r>
              <a:rPr kumimoji="0" sz="2400" b="1" i="0" u="none" strike="noStrike" kern="0" cap="none" spc="-10" normalizeH="0" baseline="0" noProof="0" dirty="0">
                <a:ln>
                  <a:noFill/>
                </a:ln>
                <a:solidFill>
                  <a:srgbClr val="FFFFFF"/>
                </a:solidFill>
                <a:effectLst/>
                <a:uLnTx/>
                <a:uFillTx/>
                <a:latin typeface="Calibri"/>
                <a:cs typeface="Calibri"/>
              </a:rPr>
              <a:t>10-</a:t>
            </a:r>
            <a:r>
              <a:rPr kumimoji="0" sz="2400" b="1" i="0" u="none" strike="noStrike" kern="0" cap="none" spc="0" normalizeH="0" baseline="0" noProof="0" dirty="0">
                <a:ln>
                  <a:noFill/>
                </a:ln>
                <a:solidFill>
                  <a:srgbClr val="FFFFFF"/>
                </a:solidFill>
                <a:effectLst/>
                <a:uLnTx/>
                <a:uFillTx/>
                <a:latin typeface="Calibri"/>
                <a:cs typeface="Calibri"/>
              </a:rPr>
              <a:t>14,</a:t>
            </a:r>
            <a:r>
              <a:rPr kumimoji="0" sz="2400" b="1" i="0" u="none" strike="noStrike" kern="0" cap="none" spc="-25" normalizeH="0" baseline="0" noProof="0" dirty="0">
                <a:ln>
                  <a:noFill/>
                </a:ln>
                <a:solidFill>
                  <a:srgbClr val="FFFFFF"/>
                </a:solidFill>
                <a:effectLst/>
                <a:uLnTx/>
                <a:uFillTx/>
                <a:latin typeface="Calibri"/>
                <a:cs typeface="Calibri"/>
              </a:rPr>
              <a:t> </a:t>
            </a:r>
            <a:r>
              <a:rPr kumimoji="0" sz="2400" b="1" i="0" u="none" strike="noStrike" kern="0" cap="none" spc="0" normalizeH="0" baseline="0" noProof="0" dirty="0">
                <a:ln>
                  <a:noFill/>
                </a:ln>
                <a:solidFill>
                  <a:srgbClr val="FFFFFF"/>
                </a:solidFill>
                <a:effectLst/>
                <a:uLnTx/>
                <a:uFillTx/>
                <a:latin typeface="Calibri"/>
                <a:cs typeface="Calibri"/>
              </a:rPr>
              <a:t>2025:</a:t>
            </a:r>
            <a:r>
              <a:rPr kumimoji="0" sz="2400" b="1" i="0" u="none" strike="noStrike" kern="0" cap="none" spc="-105" normalizeH="0" baseline="0" noProof="0" dirty="0">
                <a:ln>
                  <a:noFill/>
                </a:ln>
                <a:solidFill>
                  <a:srgbClr val="FFFFFF"/>
                </a:solidFill>
                <a:effectLst/>
                <a:uLnTx/>
                <a:uFillTx/>
                <a:latin typeface="Calibri"/>
                <a:cs typeface="Calibri"/>
              </a:rPr>
              <a:t> </a:t>
            </a:r>
            <a:r>
              <a:rPr kumimoji="0" sz="2400" b="0" i="0" u="none" strike="noStrike" kern="0" cap="none" spc="-10" normalizeH="0" baseline="0" noProof="0" dirty="0">
                <a:ln>
                  <a:noFill/>
                </a:ln>
                <a:solidFill>
                  <a:srgbClr val="FFFFFF"/>
                </a:solidFill>
                <a:effectLst/>
                <a:uLnTx/>
                <a:uFillTx/>
                <a:latin typeface="Calibri"/>
                <a:cs typeface="Calibri"/>
              </a:rPr>
              <a:t>Research</a:t>
            </a:r>
            <a:r>
              <a:rPr kumimoji="0" sz="2400" b="0" i="0" u="none" strike="noStrike" kern="0" cap="none" spc="-65"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Data</a:t>
            </a:r>
            <a:r>
              <a:rPr kumimoji="0" sz="2400" b="0" i="0" u="none" strike="noStrike" kern="0" cap="none" spc="-80" normalizeH="0" baseline="0" noProof="0" dirty="0">
                <a:ln>
                  <a:noFill/>
                </a:ln>
                <a:solidFill>
                  <a:srgbClr val="FFFFFF"/>
                </a:solidFill>
                <a:effectLst/>
                <a:uLnTx/>
                <a:uFillTx/>
                <a:latin typeface="Calibri"/>
                <a:cs typeface="Calibri"/>
              </a:rPr>
              <a:t> </a:t>
            </a:r>
            <a:r>
              <a:rPr kumimoji="0" sz="2400" b="0" i="0" u="none" strike="noStrike" kern="0" cap="none" spc="-10" normalizeH="0" baseline="0" noProof="0" dirty="0">
                <a:ln>
                  <a:noFill/>
                </a:ln>
                <a:solidFill>
                  <a:srgbClr val="FFFFFF"/>
                </a:solidFill>
                <a:effectLst/>
                <a:uLnTx/>
                <a:uFillTx/>
                <a:latin typeface="Calibri"/>
                <a:cs typeface="Calibri"/>
              </a:rPr>
              <a:t>migration</a:t>
            </a:r>
            <a:r>
              <a:rPr kumimoji="0" sz="2400" b="0" i="0" u="none" strike="noStrike" kern="0" cap="none" spc="-65"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from</a:t>
            </a:r>
            <a:r>
              <a:rPr kumimoji="0" sz="2400" b="0" i="0" u="none" strike="noStrike" kern="0" cap="none" spc="-114"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Google</a:t>
            </a:r>
            <a:r>
              <a:rPr kumimoji="0" sz="2400" b="0" i="0" u="none" strike="noStrike" kern="0" cap="none" spc="-10"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Drive</a:t>
            </a:r>
            <a:r>
              <a:rPr kumimoji="0" sz="2400" b="0" i="0" u="none" strike="noStrike" kern="0" cap="none" spc="-70"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to</a:t>
            </a:r>
            <a:r>
              <a:rPr kumimoji="0" sz="2400" b="0" i="0" u="none" strike="noStrike" kern="0" cap="none" spc="-70" normalizeH="0" baseline="0" noProof="0" dirty="0">
                <a:ln>
                  <a:noFill/>
                </a:ln>
                <a:solidFill>
                  <a:srgbClr val="FFFFFF"/>
                </a:solidFill>
                <a:effectLst/>
                <a:uLnTx/>
                <a:uFillTx/>
                <a:latin typeface="Calibri"/>
                <a:cs typeface="Calibri"/>
              </a:rPr>
              <a:t> </a:t>
            </a:r>
            <a:r>
              <a:rPr kumimoji="0" sz="2400" b="0" i="0" u="none" strike="noStrike" kern="0" cap="none" spc="-25" normalizeH="0" baseline="0" noProof="0" dirty="0">
                <a:ln>
                  <a:noFill/>
                </a:ln>
                <a:solidFill>
                  <a:srgbClr val="FFFFFF"/>
                </a:solidFill>
                <a:effectLst/>
                <a:uLnTx/>
                <a:uFillTx/>
                <a:latin typeface="Calibri"/>
                <a:cs typeface="Calibri"/>
              </a:rPr>
              <a:t>Box</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355600" marR="0" lvl="0" indent="-342900" defTabSz="914400" eaLnBrk="1" fontAlgn="auto" latinLnBrk="0" hangingPunct="1">
              <a:lnSpc>
                <a:spcPct val="100000"/>
              </a:lnSpc>
              <a:spcBef>
                <a:spcPts val="1625"/>
              </a:spcBef>
              <a:spcAft>
                <a:spcPts val="0"/>
              </a:spcAft>
              <a:buClrTx/>
              <a:buSzTx/>
              <a:buFont typeface="Arial"/>
              <a:buChar char="•"/>
              <a:tabLst>
                <a:tab pos="355600" algn="l"/>
              </a:tabLst>
              <a:defRPr/>
            </a:pPr>
            <a:r>
              <a:rPr kumimoji="0" sz="2400" b="1" i="0" u="none" strike="noStrike" kern="0" cap="none" spc="0" normalizeH="0" baseline="0" noProof="0" dirty="0">
                <a:ln>
                  <a:noFill/>
                </a:ln>
                <a:solidFill>
                  <a:srgbClr val="FFFFFF"/>
                </a:solidFill>
                <a:effectLst/>
                <a:uLnTx/>
                <a:uFillTx/>
                <a:latin typeface="Calibri"/>
                <a:cs typeface="Calibri"/>
              </a:rPr>
              <a:t>December</a:t>
            </a:r>
            <a:r>
              <a:rPr kumimoji="0" sz="2400" b="1" i="0" u="none" strike="noStrike" kern="0" cap="none" spc="-25" normalizeH="0" baseline="0" noProof="0" dirty="0">
                <a:ln>
                  <a:noFill/>
                </a:ln>
                <a:solidFill>
                  <a:srgbClr val="FFFFFF"/>
                </a:solidFill>
                <a:effectLst/>
                <a:uLnTx/>
                <a:uFillTx/>
                <a:latin typeface="Calibri"/>
                <a:cs typeface="Calibri"/>
              </a:rPr>
              <a:t> </a:t>
            </a:r>
            <a:r>
              <a:rPr kumimoji="0" sz="2400" b="1" i="0" u="none" strike="noStrike" kern="0" cap="none" spc="0" normalizeH="0" baseline="0" noProof="0" dirty="0">
                <a:ln>
                  <a:noFill/>
                </a:ln>
                <a:solidFill>
                  <a:srgbClr val="FFFFFF"/>
                </a:solidFill>
                <a:effectLst/>
                <a:uLnTx/>
                <a:uFillTx/>
                <a:latin typeface="Calibri"/>
                <a:cs typeface="Calibri"/>
              </a:rPr>
              <a:t>11,</a:t>
            </a:r>
            <a:r>
              <a:rPr kumimoji="0" sz="2400" b="1" i="0" u="none" strike="noStrike" kern="0" cap="none" spc="-10" normalizeH="0" baseline="0" noProof="0" dirty="0">
                <a:ln>
                  <a:noFill/>
                </a:ln>
                <a:solidFill>
                  <a:srgbClr val="FFFFFF"/>
                </a:solidFill>
                <a:effectLst/>
                <a:uLnTx/>
                <a:uFillTx/>
                <a:latin typeface="Calibri"/>
                <a:cs typeface="Calibri"/>
              </a:rPr>
              <a:t> </a:t>
            </a:r>
            <a:r>
              <a:rPr kumimoji="0" sz="2400" b="1" i="0" u="none" strike="noStrike" kern="0" cap="none" spc="0" normalizeH="0" baseline="0" noProof="0" dirty="0">
                <a:ln>
                  <a:noFill/>
                </a:ln>
                <a:solidFill>
                  <a:srgbClr val="FFFFFF"/>
                </a:solidFill>
                <a:effectLst/>
                <a:uLnTx/>
                <a:uFillTx/>
                <a:latin typeface="Calibri"/>
                <a:cs typeface="Calibri"/>
              </a:rPr>
              <a:t>2025:</a:t>
            </a:r>
            <a:r>
              <a:rPr kumimoji="0" sz="2400" b="1" i="0" u="none" strike="noStrike" kern="0" cap="none" spc="-20" normalizeH="0" baseline="0" noProof="0" dirty="0">
                <a:ln>
                  <a:noFill/>
                </a:ln>
                <a:solidFill>
                  <a:srgbClr val="FFFFFF"/>
                </a:solidFill>
                <a:effectLst/>
                <a:uLnTx/>
                <a:uFillTx/>
                <a:latin typeface="Calibri"/>
                <a:cs typeface="Calibri"/>
              </a:rPr>
              <a:t> </a:t>
            </a:r>
            <a:r>
              <a:rPr kumimoji="0" sz="2400" b="0" i="0" u="none" strike="noStrike" kern="0" cap="none" spc="-10" normalizeH="0" baseline="0" noProof="0" dirty="0">
                <a:ln>
                  <a:noFill/>
                </a:ln>
                <a:solidFill>
                  <a:srgbClr val="FFFFFF"/>
                </a:solidFill>
                <a:effectLst/>
                <a:uLnTx/>
                <a:uFillTx/>
                <a:latin typeface="Calibri"/>
                <a:cs typeface="Calibri"/>
              </a:rPr>
              <a:t>Non-research</a:t>
            </a:r>
            <a:r>
              <a:rPr kumimoji="0" sz="2400" b="0" i="0" u="none" strike="noStrike" kern="0" cap="none" spc="-50" normalizeH="0" baseline="0" noProof="0" dirty="0">
                <a:ln>
                  <a:noFill/>
                </a:ln>
                <a:solidFill>
                  <a:srgbClr val="FFFFFF"/>
                </a:solidFill>
                <a:effectLst/>
                <a:uLnTx/>
                <a:uFillTx/>
                <a:latin typeface="Calibri"/>
                <a:cs typeface="Calibri"/>
              </a:rPr>
              <a:t> </a:t>
            </a:r>
            <a:r>
              <a:rPr kumimoji="0" sz="2400" b="0" i="0" u="none" strike="noStrike" kern="0" cap="none" spc="-10" normalizeH="0" baseline="0" noProof="0" dirty="0">
                <a:ln>
                  <a:noFill/>
                </a:ln>
                <a:solidFill>
                  <a:srgbClr val="FFFFFF"/>
                </a:solidFill>
                <a:effectLst/>
                <a:uLnTx/>
                <a:uFillTx/>
                <a:latin typeface="Calibri"/>
                <a:cs typeface="Calibri"/>
              </a:rPr>
              <a:t>data</a:t>
            </a:r>
            <a:r>
              <a:rPr kumimoji="0" sz="2400" b="0" i="0" u="none" strike="noStrike" kern="0" cap="none" spc="-90"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will</a:t>
            </a:r>
            <a:r>
              <a:rPr kumimoji="0" sz="2400" b="0" i="0" u="none" strike="noStrike" kern="0" cap="none" spc="-85"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be</a:t>
            </a:r>
            <a:r>
              <a:rPr kumimoji="0" sz="2400" b="0" i="0" u="none" strike="noStrike" kern="0" cap="none" spc="-55"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moved</a:t>
            </a:r>
            <a:r>
              <a:rPr kumimoji="0" sz="2400" b="0" i="0" u="none" strike="noStrike" kern="0" cap="none" spc="-50"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to</a:t>
            </a:r>
            <a:r>
              <a:rPr kumimoji="0" sz="2400" b="0" i="0" u="none" strike="noStrike" kern="0" cap="none" spc="-55" normalizeH="0" baseline="0" noProof="0" dirty="0">
                <a:ln>
                  <a:noFill/>
                </a:ln>
                <a:solidFill>
                  <a:srgbClr val="FFFFFF"/>
                </a:solidFill>
                <a:effectLst/>
                <a:uLnTx/>
                <a:uFillTx/>
                <a:latin typeface="Calibri"/>
                <a:cs typeface="Calibri"/>
              </a:rPr>
              <a:t> </a:t>
            </a:r>
            <a:r>
              <a:rPr kumimoji="0" sz="2400" b="0" i="0" u="none" strike="noStrike" kern="0" cap="none" spc="-10" normalizeH="0" baseline="0" noProof="0" dirty="0">
                <a:ln>
                  <a:noFill/>
                </a:ln>
                <a:solidFill>
                  <a:srgbClr val="FFFFFF"/>
                </a:solidFill>
                <a:effectLst/>
                <a:uLnTx/>
                <a:uFillTx/>
                <a:latin typeface="Calibri"/>
                <a:cs typeface="Calibri"/>
              </a:rPr>
              <a:t>Trash</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
        <p:nvSpPr>
          <p:cNvPr id="5" name="object 5"/>
          <p:cNvSpPr txBox="1"/>
          <p:nvPr/>
        </p:nvSpPr>
        <p:spPr>
          <a:xfrm>
            <a:off x="2390775" y="6112827"/>
            <a:ext cx="6737984" cy="392430"/>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2400" b="0" i="0" u="none" strike="noStrike" kern="0" cap="none" spc="-10" normalizeH="0" baseline="0" noProof="0" dirty="0">
                <a:ln>
                  <a:noFill/>
                </a:ln>
                <a:solidFill>
                  <a:srgbClr val="FFB71B"/>
                </a:solidFill>
                <a:effectLst/>
                <a:uLnTx/>
                <a:uFillTx/>
                <a:latin typeface="Calibri"/>
                <a:cs typeface="Calibri"/>
              </a:rPr>
              <a:t>https://its.uncg.edu/tech-</a:t>
            </a:r>
            <a:r>
              <a:rPr kumimoji="0" sz="2400" b="0" i="0" u="none" strike="noStrike" kern="0" cap="none" spc="-20" normalizeH="0" baseline="0" noProof="0" dirty="0">
                <a:ln>
                  <a:noFill/>
                </a:ln>
                <a:solidFill>
                  <a:srgbClr val="FFB71B"/>
                </a:solidFill>
                <a:effectLst/>
                <a:uLnTx/>
                <a:uFillTx/>
                <a:latin typeface="Calibri"/>
                <a:cs typeface="Calibri"/>
              </a:rPr>
              <a:t>initiatives/research-</a:t>
            </a:r>
            <a:r>
              <a:rPr kumimoji="0" sz="2400" b="0" i="0" u="none" strike="noStrike" kern="0" cap="none" spc="-10" normalizeH="0" baseline="0" noProof="0" dirty="0">
                <a:ln>
                  <a:noFill/>
                </a:ln>
                <a:solidFill>
                  <a:srgbClr val="FFB71B"/>
                </a:solidFill>
                <a:effectLst/>
                <a:uLnTx/>
                <a:uFillTx/>
                <a:latin typeface="Calibri"/>
                <a:cs typeface="Calibri"/>
              </a:rPr>
              <a:t>storage/</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87437" y="3202305"/>
            <a:ext cx="9262745" cy="1775460"/>
          </a:xfrm>
          <a:prstGeom prst="rect">
            <a:avLst/>
          </a:prstGeom>
        </p:spPr>
        <p:txBody>
          <a:bodyPr vert="horz" wrap="square" lIns="0" tIns="67945" rIns="0" bIns="0" rtlCol="0">
            <a:spAutoFit/>
          </a:bodyPr>
          <a:lstStyle/>
          <a:p>
            <a:pPr marL="355600" marR="219075" lvl="0" indent="-343535" defTabSz="914400" eaLnBrk="1" fontAlgn="auto" latinLnBrk="0" hangingPunct="1">
              <a:lnSpc>
                <a:spcPts val="2930"/>
              </a:lnSpc>
              <a:spcBef>
                <a:spcPts val="535"/>
              </a:spcBef>
              <a:spcAft>
                <a:spcPts val="0"/>
              </a:spcAft>
              <a:buClr>
                <a:srgbClr val="FFB71B"/>
              </a:buClr>
              <a:buSzTx/>
              <a:buFont typeface="Arial"/>
              <a:buChar char="•"/>
              <a:tabLst>
                <a:tab pos="355600" algn="l"/>
              </a:tabLst>
              <a:defRPr/>
            </a:pPr>
            <a:r>
              <a:rPr kumimoji="0" sz="2750" b="0" i="0" u="none" strike="noStrike" kern="0" cap="none" spc="0" normalizeH="0" baseline="0" noProof="0" dirty="0">
                <a:ln>
                  <a:noFill/>
                </a:ln>
                <a:solidFill>
                  <a:srgbClr val="FFB71B"/>
                </a:solidFill>
                <a:effectLst/>
                <a:uLnTx/>
                <a:uFillTx/>
                <a:latin typeface="Calibri"/>
                <a:cs typeface="Calibri"/>
              </a:rPr>
              <a:t>Reminder:</a:t>
            </a:r>
            <a:r>
              <a:rPr kumimoji="0" sz="2750" b="0" i="0" u="none" strike="noStrike" kern="0" cap="none" spc="45" normalizeH="0" baseline="0" noProof="0" dirty="0">
                <a:ln>
                  <a:noFill/>
                </a:ln>
                <a:solidFill>
                  <a:srgbClr val="FFB71B"/>
                </a:solidFill>
                <a:effectLst/>
                <a:uLnTx/>
                <a:uFillTx/>
                <a:latin typeface="Calibri"/>
                <a:cs typeface="Calibri"/>
              </a:rPr>
              <a:t> </a:t>
            </a:r>
            <a:r>
              <a:rPr kumimoji="0" sz="2750" b="0" i="0" u="none" strike="noStrike" kern="0" cap="none" spc="0" normalizeH="0" baseline="0" noProof="0" dirty="0">
                <a:ln>
                  <a:noFill/>
                </a:ln>
                <a:solidFill>
                  <a:srgbClr val="FFFFFF"/>
                </a:solidFill>
                <a:effectLst/>
                <a:uLnTx/>
                <a:uFillTx/>
                <a:latin typeface="Calibri"/>
                <a:cs typeface="Calibri"/>
              </a:rPr>
              <a:t>As</a:t>
            </a:r>
            <a:r>
              <a:rPr kumimoji="0" sz="2750" b="0" i="0" u="none" strike="noStrike" kern="0" cap="none" spc="-5" normalizeH="0" baseline="0" noProof="0" dirty="0">
                <a:ln>
                  <a:noFill/>
                </a:ln>
                <a:solidFill>
                  <a:srgbClr val="FFFFFF"/>
                </a:solidFill>
                <a:effectLst/>
                <a:uLnTx/>
                <a:uFillTx/>
                <a:latin typeface="Calibri"/>
                <a:cs typeface="Calibri"/>
              </a:rPr>
              <a:t> </a:t>
            </a:r>
            <a:r>
              <a:rPr kumimoji="0" sz="2750" b="0" i="0" u="none" strike="noStrike" kern="0" cap="none" spc="0" normalizeH="0" baseline="0" noProof="0" dirty="0">
                <a:ln>
                  <a:noFill/>
                </a:ln>
                <a:solidFill>
                  <a:srgbClr val="FFFFFF"/>
                </a:solidFill>
                <a:effectLst/>
                <a:uLnTx/>
                <a:uFillTx/>
                <a:latin typeface="Calibri"/>
                <a:cs typeface="Calibri"/>
              </a:rPr>
              <a:t>of</a:t>
            </a:r>
            <a:r>
              <a:rPr kumimoji="0" sz="2750" b="0" i="0" u="none" strike="noStrike" kern="0" cap="none" spc="-30"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Oct.</a:t>
            </a:r>
            <a:r>
              <a:rPr kumimoji="0" sz="2400" b="0" i="0" u="none" strike="noStrike" kern="0" cap="none" spc="30"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15,</a:t>
            </a:r>
            <a:r>
              <a:rPr kumimoji="0" sz="2400" b="0" i="0" u="none" strike="noStrike" kern="0" cap="none" spc="-30"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2025,</a:t>
            </a:r>
            <a:r>
              <a:rPr kumimoji="0" sz="2400" b="0" i="0" u="none" strike="noStrike" kern="0" cap="none" spc="-30"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Windows</a:t>
            </a:r>
            <a:r>
              <a:rPr kumimoji="0" sz="2400" b="0" i="0" u="none" strike="noStrike" kern="0" cap="none" spc="-75"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10</a:t>
            </a:r>
            <a:r>
              <a:rPr kumimoji="0" sz="2400" b="0" i="0" u="none" strike="noStrike" kern="0" cap="none" spc="30"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machines</a:t>
            </a:r>
            <a:r>
              <a:rPr kumimoji="0" sz="2400" b="0" i="0" u="none" strike="noStrike" kern="0" cap="none" spc="5"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are</a:t>
            </a:r>
            <a:r>
              <a:rPr kumimoji="0" sz="2400" b="0" i="0" u="none" strike="noStrike" kern="0" cap="none" spc="-30"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no</a:t>
            </a:r>
            <a:r>
              <a:rPr kumimoji="0" sz="2400" b="0" i="0" u="none" strike="noStrike" kern="0" cap="none" spc="-20" normalizeH="0" baseline="0" noProof="0" dirty="0">
                <a:ln>
                  <a:noFill/>
                </a:ln>
                <a:solidFill>
                  <a:srgbClr val="FFFFFF"/>
                </a:solidFill>
                <a:effectLst/>
                <a:uLnTx/>
                <a:uFillTx/>
                <a:latin typeface="Calibri"/>
                <a:cs typeface="Calibri"/>
              </a:rPr>
              <a:t> </a:t>
            </a:r>
            <a:r>
              <a:rPr kumimoji="0" sz="2400" b="0" i="0" u="none" strike="noStrike" kern="0" cap="none" spc="-10" normalizeH="0" baseline="0" noProof="0" dirty="0">
                <a:ln>
                  <a:noFill/>
                </a:ln>
                <a:solidFill>
                  <a:srgbClr val="FFFFFF"/>
                </a:solidFill>
                <a:effectLst/>
                <a:uLnTx/>
                <a:uFillTx/>
                <a:latin typeface="Calibri"/>
                <a:cs typeface="Calibri"/>
              </a:rPr>
              <a:t>longer supported</a:t>
            </a:r>
            <a:r>
              <a:rPr kumimoji="0" sz="2400" b="0" i="0" u="none" strike="noStrike" kern="0" cap="none" spc="-45"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by</a:t>
            </a:r>
            <a:r>
              <a:rPr kumimoji="0" sz="2400" b="0" i="0" u="none" strike="noStrike" kern="0" cap="none" spc="-30" normalizeH="0" baseline="0" noProof="0" dirty="0">
                <a:ln>
                  <a:noFill/>
                </a:ln>
                <a:solidFill>
                  <a:srgbClr val="FFFFFF"/>
                </a:solidFill>
                <a:effectLst/>
                <a:uLnTx/>
                <a:uFillTx/>
                <a:latin typeface="Calibri"/>
                <a:cs typeface="Calibri"/>
              </a:rPr>
              <a:t> </a:t>
            </a:r>
            <a:r>
              <a:rPr kumimoji="0" sz="2400" b="0" i="0" u="none" strike="noStrike" kern="0" cap="none" spc="-10" normalizeH="0" baseline="0" noProof="0" dirty="0">
                <a:ln>
                  <a:noFill/>
                </a:ln>
                <a:solidFill>
                  <a:srgbClr val="FFFFFF"/>
                </a:solidFill>
                <a:effectLst/>
                <a:uLnTx/>
                <a:uFillTx/>
                <a:latin typeface="Calibri"/>
                <a:cs typeface="Calibri"/>
              </a:rPr>
              <a:t>Microsoft.</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355600" marR="0" lvl="0" indent="-342900" defTabSz="914400" eaLnBrk="1" fontAlgn="auto" latinLnBrk="0" hangingPunct="1">
              <a:lnSpc>
                <a:spcPts val="2870"/>
              </a:lnSpc>
              <a:spcBef>
                <a:spcPts val="1745"/>
              </a:spcBef>
              <a:spcAft>
                <a:spcPts val="0"/>
              </a:spcAft>
              <a:buClrTx/>
              <a:buSzTx/>
              <a:buFont typeface="Arial"/>
              <a:buChar char="•"/>
              <a:tabLst>
                <a:tab pos="355600" algn="l"/>
              </a:tabLst>
              <a:defRPr/>
            </a:pPr>
            <a:r>
              <a:rPr kumimoji="0" sz="2400" b="0" i="0" u="none" strike="noStrike" kern="0" cap="none" spc="0" normalizeH="0" baseline="0" noProof="0" dirty="0">
                <a:ln>
                  <a:noFill/>
                </a:ln>
                <a:solidFill>
                  <a:srgbClr val="FFFFFF"/>
                </a:solidFill>
                <a:effectLst/>
                <a:uLnTx/>
                <a:uFillTx/>
                <a:latin typeface="Calibri"/>
                <a:cs typeface="Calibri"/>
              </a:rPr>
              <a:t>Starting</a:t>
            </a:r>
            <a:r>
              <a:rPr kumimoji="0" sz="2400" b="0" i="0" u="none" strike="noStrike" kern="0" cap="none" spc="-60" normalizeH="0" baseline="0" noProof="0" dirty="0">
                <a:ln>
                  <a:noFill/>
                </a:ln>
                <a:solidFill>
                  <a:srgbClr val="FFFFFF"/>
                </a:solidFill>
                <a:effectLst/>
                <a:uLnTx/>
                <a:uFillTx/>
                <a:latin typeface="Calibri"/>
                <a:cs typeface="Calibri"/>
              </a:rPr>
              <a:t> </a:t>
            </a:r>
            <a:r>
              <a:rPr kumimoji="0" sz="2400" b="0" i="0" u="none" strike="noStrike" kern="0" cap="none" spc="-25" normalizeH="0" baseline="0" noProof="0" dirty="0">
                <a:ln>
                  <a:noFill/>
                </a:ln>
                <a:solidFill>
                  <a:srgbClr val="FFFFFF"/>
                </a:solidFill>
                <a:effectLst/>
                <a:uLnTx/>
                <a:uFillTx/>
                <a:latin typeface="Calibri"/>
                <a:cs typeface="Calibri"/>
              </a:rPr>
              <a:t>Nov.</a:t>
            </a:r>
            <a:r>
              <a:rPr kumimoji="0" sz="2400" b="0" i="0" u="none" strike="noStrike" kern="0" cap="none" spc="-60"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11</a:t>
            </a:r>
            <a:r>
              <a:rPr kumimoji="0" sz="2400" b="0" i="0" u="none" strike="noStrike" kern="0" cap="none" spc="-70"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Windows</a:t>
            </a:r>
            <a:r>
              <a:rPr kumimoji="0" sz="2400" b="0" i="0" u="none" strike="noStrike" kern="0" cap="none" spc="-25"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10</a:t>
            </a:r>
            <a:r>
              <a:rPr kumimoji="0" sz="2400" b="0" i="0" u="none" strike="noStrike" kern="0" cap="none" spc="-70"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machines</a:t>
            </a:r>
            <a:r>
              <a:rPr kumimoji="0" sz="2400" b="0" i="0" u="none" strike="noStrike" kern="0" cap="none" spc="-90"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will</a:t>
            </a:r>
            <a:r>
              <a:rPr kumimoji="0" sz="2400" b="0" i="0" u="none" strike="noStrike" kern="0" cap="none" spc="-85"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no</a:t>
            </a:r>
            <a:r>
              <a:rPr kumimoji="0" sz="2400" b="0" i="0" u="none" strike="noStrike" kern="0" cap="none" spc="-45"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longer</a:t>
            </a:r>
            <a:r>
              <a:rPr kumimoji="0" sz="2400" b="0" i="0" u="none" strike="noStrike" kern="0" cap="none" spc="-65"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be</a:t>
            </a:r>
            <a:r>
              <a:rPr kumimoji="0" sz="2400" b="0" i="0" u="none" strike="noStrike" kern="0" cap="none" spc="-45"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able</a:t>
            </a:r>
            <a:r>
              <a:rPr kumimoji="0" sz="2400" b="0" i="0" u="none" strike="noStrike" kern="0" cap="none" spc="-50"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to</a:t>
            </a:r>
            <a:r>
              <a:rPr kumimoji="0" sz="2400" b="0" i="0" u="none" strike="noStrike" kern="0" cap="none" spc="-50" normalizeH="0" baseline="0" noProof="0" dirty="0">
                <a:ln>
                  <a:noFill/>
                </a:ln>
                <a:solidFill>
                  <a:srgbClr val="FFFFFF"/>
                </a:solidFill>
                <a:effectLst/>
                <a:uLnTx/>
                <a:uFillTx/>
                <a:latin typeface="Calibri"/>
                <a:cs typeface="Calibri"/>
              </a:rPr>
              <a:t> </a:t>
            </a:r>
            <a:r>
              <a:rPr kumimoji="0" sz="2400" b="0" i="0" u="none" strike="noStrike" kern="0" cap="none" spc="-10" normalizeH="0" baseline="0" noProof="0" dirty="0">
                <a:ln>
                  <a:noFill/>
                </a:ln>
                <a:solidFill>
                  <a:srgbClr val="FFFFFF"/>
                </a:solidFill>
                <a:effectLst/>
                <a:uLnTx/>
                <a:uFillTx/>
                <a:latin typeface="Calibri"/>
                <a:cs typeface="Calibri"/>
              </a:rPr>
              <a:t>connect</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355600" marR="0" lvl="0" indent="0" defTabSz="914400" eaLnBrk="1" fontAlgn="auto" latinLnBrk="0" hangingPunct="1">
              <a:lnSpc>
                <a:spcPts val="2870"/>
              </a:lnSpc>
              <a:spcBef>
                <a:spcPts val="0"/>
              </a:spcBef>
              <a:spcAft>
                <a:spcPts val="0"/>
              </a:spcAft>
              <a:buClrTx/>
              <a:buSzTx/>
              <a:buFontTx/>
              <a:buNone/>
              <a:tabLst/>
              <a:defRPr/>
            </a:pPr>
            <a:r>
              <a:rPr kumimoji="0" sz="2400" b="0" i="0" u="none" strike="noStrike" kern="0" cap="none" spc="0" normalizeH="0" baseline="0" noProof="0" dirty="0">
                <a:ln>
                  <a:noFill/>
                </a:ln>
                <a:solidFill>
                  <a:srgbClr val="FFFFFF"/>
                </a:solidFill>
                <a:effectLst/>
                <a:uLnTx/>
                <a:uFillTx/>
                <a:latin typeface="Calibri"/>
                <a:cs typeface="Calibri"/>
              </a:rPr>
              <a:t>to</a:t>
            </a:r>
            <a:r>
              <a:rPr kumimoji="0" sz="2400" b="0" i="0" u="none" strike="noStrike" kern="0" cap="none" spc="-55"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UNCG's</a:t>
            </a:r>
            <a:r>
              <a:rPr kumimoji="0" sz="2400" b="0" i="0" u="none" strike="noStrike" kern="0" cap="none" spc="-40"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GCN</a:t>
            </a:r>
            <a:r>
              <a:rPr kumimoji="0" sz="2400" b="0" i="0" u="none" strike="noStrike" kern="0" cap="none" spc="-45" normalizeH="0" baseline="0" noProof="0" dirty="0">
                <a:ln>
                  <a:noFill/>
                </a:ln>
                <a:solidFill>
                  <a:srgbClr val="FFFFFF"/>
                </a:solidFill>
                <a:effectLst/>
                <a:uLnTx/>
                <a:uFillTx/>
                <a:latin typeface="Calibri"/>
                <a:cs typeface="Calibri"/>
              </a:rPr>
              <a:t> </a:t>
            </a:r>
            <a:r>
              <a:rPr kumimoji="0" sz="2400" b="0" i="0" u="none" strike="noStrike" kern="0" cap="none" spc="-10" normalizeH="0" baseline="0" noProof="0" dirty="0">
                <a:ln>
                  <a:noFill/>
                </a:ln>
                <a:solidFill>
                  <a:srgbClr val="FFFFFF"/>
                </a:solidFill>
                <a:effectLst/>
                <a:uLnTx/>
                <a:uFillTx/>
                <a:latin typeface="Calibri"/>
                <a:cs typeface="Calibri"/>
              </a:rPr>
              <a:t>network.</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
        <p:nvSpPr>
          <p:cNvPr id="3" name="object 3"/>
          <p:cNvSpPr txBox="1"/>
          <p:nvPr/>
        </p:nvSpPr>
        <p:spPr>
          <a:xfrm>
            <a:off x="2682494" y="372999"/>
            <a:ext cx="4609465" cy="426720"/>
          </a:xfrm>
          <a:prstGeom prst="rect">
            <a:avLst/>
          </a:prstGeom>
        </p:spPr>
        <p:txBody>
          <a:bodyPr vert="horz" wrap="square" lIns="0" tIns="16510" rIns="0" bIns="0" rtlCol="0">
            <a:spAutoFit/>
          </a:bodyPr>
          <a:lstStyle/>
          <a:p>
            <a:pPr marL="12700" marR="0" lvl="0" indent="0" defTabSz="914400" eaLnBrk="1" fontAlgn="auto" latinLnBrk="0" hangingPunct="1">
              <a:lnSpc>
                <a:spcPct val="100000"/>
              </a:lnSpc>
              <a:spcBef>
                <a:spcPts val="130"/>
              </a:spcBef>
              <a:spcAft>
                <a:spcPts val="0"/>
              </a:spcAft>
              <a:buClrTx/>
              <a:buSzTx/>
              <a:buFontTx/>
              <a:buNone/>
              <a:tabLst/>
              <a:defRPr/>
            </a:pPr>
            <a:r>
              <a:rPr kumimoji="0" sz="2600" b="0" i="0" u="none" strike="noStrike" kern="0" cap="none" spc="0" normalizeH="0" baseline="0" noProof="0" dirty="0">
                <a:ln>
                  <a:noFill/>
                </a:ln>
                <a:solidFill>
                  <a:srgbClr val="FFC000"/>
                </a:solidFill>
                <a:effectLst/>
                <a:uLnTx/>
                <a:uFillTx/>
                <a:latin typeface="Arial Black"/>
                <a:cs typeface="Arial Black"/>
              </a:rPr>
              <a:t>Transition</a:t>
            </a:r>
            <a:r>
              <a:rPr kumimoji="0" sz="2600" b="0" i="0" u="none" strike="noStrike" kern="0" cap="none" spc="-85" normalizeH="0" baseline="0" noProof="0" dirty="0">
                <a:ln>
                  <a:noFill/>
                </a:ln>
                <a:solidFill>
                  <a:srgbClr val="FFC000"/>
                </a:solidFill>
                <a:effectLst/>
                <a:uLnTx/>
                <a:uFillTx/>
                <a:latin typeface="Arial Black"/>
                <a:cs typeface="Arial Black"/>
              </a:rPr>
              <a:t> </a:t>
            </a:r>
            <a:r>
              <a:rPr kumimoji="0" sz="2600" b="0" i="0" u="none" strike="noStrike" kern="0" cap="none" spc="0" normalizeH="0" baseline="0" noProof="0" dirty="0">
                <a:ln>
                  <a:noFill/>
                </a:ln>
                <a:solidFill>
                  <a:srgbClr val="FFC000"/>
                </a:solidFill>
                <a:effectLst/>
                <a:uLnTx/>
                <a:uFillTx/>
                <a:latin typeface="Arial Black"/>
                <a:cs typeface="Arial Black"/>
              </a:rPr>
              <a:t>to</a:t>
            </a:r>
            <a:r>
              <a:rPr kumimoji="0" sz="2600" b="0" i="0" u="none" strike="noStrike" kern="0" cap="none" spc="-80" normalizeH="0" baseline="0" noProof="0" dirty="0">
                <a:ln>
                  <a:noFill/>
                </a:ln>
                <a:solidFill>
                  <a:srgbClr val="FFC000"/>
                </a:solidFill>
                <a:effectLst/>
                <a:uLnTx/>
                <a:uFillTx/>
                <a:latin typeface="Arial Black"/>
                <a:cs typeface="Arial Black"/>
              </a:rPr>
              <a:t> </a:t>
            </a:r>
            <a:r>
              <a:rPr kumimoji="0" sz="2600" b="0" i="0" u="none" strike="noStrike" kern="0" cap="none" spc="0" normalizeH="0" baseline="0" noProof="0" dirty="0">
                <a:ln>
                  <a:noFill/>
                </a:ln>
                <a:solidFill>
                  <a:srgbClr val="FFC000"/>
                </a:solidFill>
                <a:effectLst/>
                <a:uLnTx/>
                <a:uFillTx/>
                <a:latin typeface="Arial Black"/>
                <a:cs typeface="Arial Black"/>
              </a:rPr>
              <a:t>Windows</a:t>
            </a:r>
            <a:r>
              <a:rPr kumimoji="0" sz="2600" b="0" i="0" u="none" strike="noStrike" kern="0" cap="none" spc="-90" normalizeH="0" baseline="0" noProof="0" dirty="0">
                <a:ln>
                  <a:noFill/>
                </a:ln>
                <a:solidFill>
                  <a:srgbClr val="FFC000"/>
                </a:solidFill>
                <a:effectLst/>
                <a:uLnTx/>
                <a:uFillTx/>
                <a:latin typeface="Arial Black"/>
                <a:cs typeface="Arial Black"/>
              </a:rPr>
              <a:t> </a:t>
            </a:r>
            <a:r>
              <a:rPr kumimoji="0" sz="2600" b="0" i="0" u="none" strike="noStrike" kern="0" cap="none" spc="-25" normalizeH="0" baseline="0" noProof="0" dirty="0">
                <a:ln>
                  <a:noFill/>
                </a:ln>
                <a:solidFill>
                  <a:srgbClr val="FFC000"/>
                </a:solidFill>
                <a:effectLst/>
                <a:uLnTx/>
                <a:uFillTx/>
                <a:latin typeface="Arial Black"/>
                <a:cs typeface="Arial Black"/>
              </a:rPr>
              <a:t>11</a:t>
            </a:r>
            <a:endParaRPr kumimoji="0" sz="2600" b="0" i="0" u="none" strike="noStrike" kern="0" cap="none" spc="0" normalizeH="0" baseline="0" noProof="0">
              <a:ln>
                <a:noFill/>
              </a:ln>
              <a:solidFill>
                <a:sysClr val="windowText" lastClr="000000"/>
              </a:solidFill>
              <a:effectLst/>
              <a:uLnTx/>
              <a:uFillTx/>
              <a:latin typeface="Arial Black"/>
              <a:cs typeface="Arial Black"/>
            </a:endParaRPr>
          </a:p>
        </p:txBody>
      </p:sp>
      <p:sp>
        <p:nvSpPr>
          <p:cNvPr id="4" name="object 4"/>
          <p:cNvSpPr txBox="1">
            <a:spLocks noGrp="1"/>
          </p:cNvSpPr>
          <p:nvPr>
            <p:ph type="title"/>
          </p:nvPr>
        </p:nvSpPr>
        <p:spPr>
          <a:prstGeom prst="rect">
            <a:avLst/>
          </a:prstGeom>
        </p:spPr>
        <p:txBody>
          <a:bodyPr vert="horz" wrap="square" lIns="0" tIns="145795" rIns="0" bIns="0" rtlCol="0">
            <a:spAutoFit/>
          </a:bodyPr>
          <a:lstStyle/>
          <a:p>
            <a:pPr marL="238125">
              <a:lnSpc>
                <a:spcPct val="100000"/>
              </a:lnSpc>
              <a:spcBef>
                <a:spcPts val="125"/>
              </a:spcBef>
            </a:pPr>
            <a:r>
              <a:rPr sz="3200" b="1" dirty="0">
                <a:solidFill>
                  <a:srgbClr val="FFB71B"/>
                </a:solidFill>
                <a:latin typeface="Calibri"/>
                <a:cs typeface="Calibri"/>
              </a:rPr>
              <a:t>Purpose</a:t>
            </a:r>
            <a:r>
              <a:rPr sz="3200" dirty="0">
                <a:solidFill>
                  <a:srgbClr val="FFB71B"/>
                </a:solidFill>
              </a:rPr>
              <a:t>:</a:t>
            </a:r>
            <a:r>
              <a:rPr sz="3200" spc="-50" dirty="0">
                <a:solidFill>
                  <a:srgbClr val="FFB71B"/>
                </a:solidFill>
              </a:rPr>
              <a:t> </a:t>
            </a:r>
            <a:r>
              <a:rPr dirty="0"/>
              <a:t>Upgrade</a:t>
            </a:r>
            <a:r>
              <a:rPr spc="-45" dirty="0"/>
              <a:t> </a:t>
            </a:r>
            <a:r>
              <a:rPr dirty="0"/>
              <a:t>all</a:t>
            </a:r>
            <a:r>
              <a:rPr spc="-75" dirty="0"/>
              <a:t> </a:t>
            </a:r>
            <a:r>
              <a:rPr spc="-20" dirty="0"/>
              <a:t>University-</a:t>
            </a:r>
            <a:r>
              <a:rPr dirty="0"/>
              <a:t>owned</a:t>
            </a:r>
            <a:r>
              <a:rPr spc="-40" dirty="0"/>
              <a:t> </a:t>
            </a:r>
            <a:r>
              <a:rPr dirty="0"/>
              <a:t>Windows</a:t>
            </a:r>
            <a:r>
              <a:rPr spc="-20" dirty="0"/>
              <a:t> </a:t>
            </a:r>
            <a:r>
              <a:rPr spc="-10" dirty="0"/>
              <a:t>devices</a:t>
            </a:r>
            <a:r>
              <a:rPr spc="-85" dirty="0"/>
              <a:t> </a:t>
            </a:r>
            <a:r>
              <a:rPr dirty="0"/>
              <a:t>to</a:t>
            </a:r>
            <a:r>
              <a:rPr spc="-45" dirty="0"/>
              <a:t> </a:t>
            </a:r>
            <a:r>
              <a:rPr dirty="0"/>
              <a:t>Windows</a:t>
            </a:r>
            <a:r>
              <a:rPr spc="-90" dirty="0"/>
              <a:t> </a:t>
            </a:r>
            <a:r>
              <a:rPr dirty="0"/>
              <a:t>11 </a:t>
            </a:r>
            <a:r>
              <a:rPr spc="-10" dirty="0"/>
              <a:t>before</a:t>
            </a:r>
            <a:endParaRPr sz="3200">
              <a:latin typeface="Calibri"/>
              <a:cs typeface="Calibri"/>
            </a:endParaRPr>
          </a:p>
          <a:p>
            <a:pPr marL="238125">
              <a:lnSpc>
                <a:spcPct val="100000"/>
              </a:lnSpc>
              <a:spcBef>
                <a:spcPts val="40"/>
              </a:spcBef>
            </a:pPr>
            <a:r>
              <a:rPr dirty="0"/>
              <a:t>support</a:t>
            </a:r>
            <a:r>
              <a:rPr spc="-40" dirty="0"/>
              <a:t> </a:t>
            </a:r>
            <a:r>
              <a:rPr dirty="0"/>
              <a:t>for</a:t>
            </a:r>
            <a:r>
              <a:rPr spc="-70" dirty="0"/>
              <a:t> </a:t>
            </a:r>
            <a:r>
              <a:rPr dirty="0"/>
              <a:t>Windows</a:t>
            </a:r>
            <a:r>
              <a:rPr spc="-25" dirty="0"/>
              <a:t> </a:t>
            </a:r>
            <a:r>
              <a:rPr dirty="0"/>
              <a:t>10</a:t>
            </a:r>
            <a:r>
              <a:rPr spc="-70" dirty="0"/>
              <a:t> </a:t>
            </a:r>
            <a:r>
              <a:rPr spc="-10" dirty="0"/>
              <a:t>ends.</a:t>
            </a:r>
          </a:p>
        </p:txBody>
      </p:sp>
      <p:sp>
        <p:nvSpPr>
          <p:cNvPr id="5" name="object 5"/>
          <p:cNvSpPr txBox="1"/>
          <p:nvPr/>
        </p:nvSpPr>
        <p:spPr>
          <a:xfrm>
            <a:off x="1638554" y="6126479"/>
            <a:ext cx="7800975" cy="392430"/>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2400" b="0" i="0" u="none" strike="noStrike" kern="0" cap="none" spc="-20" normalizeH="0" baseline="0" noProof="0" dirty="0">
                <a:ln>
                  <a:noFill/>
                </a:ln>
                <a:solidFill>
                  <a:srgbClr val="FFB71B"/>
                </a:solidFill>
                <a:effectLst/>
                <a:uLnTx/>
                <a:uFillTx/>
                <a:latin typeface="Calibri"/>
                <a:cs typeface="Calibri"/>
              </a:rPr>
              <a:t>https://its.uncg.edu/tech-</a:t>
            </a:r>
            <a:r>
              <a:rPr kumimoji="0" sz="2400" b="0" i="0" u="none" strike="noStrike" kern="0" cap="none" spc="-10" normalizeH="0" baseline="0" noProof="0" dirty="0">
                <a:ln>
                  <a:noFill/>
                </a:ln>
                <a:solidFill>
                  <a:srgbClr val="FFB71B"/>
                </a:solidFill>
                <a:effectLst/>
                <a:uLnTx/>
                <a:uFillTx/>
                <a:latin typeface="Calibri"/>
                <a:cs typeface="Calibri"/>
              </a:rPr>
              <a:t>initiatives/transition-</a:t>
            </a:r>
            <a:r>
              <a:rPr kumimoji="0" sz="2400" b="0" i="0" u="none" strike="noStrike" kern="0" cap="none" spc="-25" normalizeH="0" baseline="0" noProof="0" dirty="0">
                <a:ln>
                  <a:noFill/>
                </a:ln>
                <a:solidFill>
                  <a:srgbClr val="FFB71B"/>
                </a:solidFill>
                <a:effectLst/>
                <a:uLnTx/>
                <a:uFillTx/>
                <a:latin typeface="Calibri"/>
                <a:cs typeface="Calibri"/>
              </a:rPr>
              <a:t>to-</a:t>
            </a:r>
            <a:r>
              <a:rPr kumimoji="0" sz="2400" b="0" i="0" u="none" strike="noStrike" kern="0" cap="none" spc="-10" normalizeH="0" baseline="0" noProof="0" dirty="0">
                <a:ln>
                  <a:noFill/>
                </a:ln>
                <a:solidFill>
                  <a:srgbClr val="FFB71B"/>
                </a:solidFill>
                <a:effectLst/>
                <a:uLnTx/>
                <a:uFillTx/>
                <a:latin typeface="Calibri"/>
                <a:cs typeface="Calibri"/>
              </a:rPr>
              <a:t>windows-</a:t>
            </a:r>
            <a:r>
              <a:rPr kumimoji="0" sz="2400" b="0" i="0" u="none" strike="noStrike" kern="0" cap="none" spc="-25" normalizeH="0" baseline="0" noProof="0" dirty="0">
                <a:ln>
                  <a:noFill/>
                </a:ln>
                <a:solidFill>
                  <a:srgbClr val="FFB71B"/>
                </a:solidFill>
                <a:effectLst/>
                <a:uLnTx/>
                <a:uFillTx/>
                <a:latin typeface="Calibri"/>
                <a:cs typeface="Calibri"/>
              </a:rPr>
              <a:t>11/</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73020" y="372999"/>
            <a:ext cx="3629660" cy="426720"/>
          </a:xfrm>
          <a:prstGeom prst="rect">
            <a:avLst/>
          </a:prstGeom>
        </p:spPr>
        <p:txBody>
          <a:bodyPr vert="horz" wrap="square" lIns="0" tIns="16510" rIns="0" bIns="0" rtlCol="0">
            <a:spAutoFit/>
          </a:bodyPr>
          <a:lstStyle/>
          <a:p>
            <a:pPr marL="12700" marR="0" lvl="0" indent="0" defTabSz="914400" eaLnBrk="1" fontAlgn="auto" latinLnBrk="0" hangingPunct="1">
              <a:lnSpc>
                <a:spcPct val="100000"/>
              </a:lnSpc>
              <a:spcBef>
                <a:spcPts val="130"/>
              </a:spcBef>
              <a:spcAft>
                <a:spcPts val="0"/>
              </a:spcAft>
              <a:buClrTx/>
              <a:buSzTx/>
              <a:buFontTx/>
              <a:buNone/>
              <a:tabLst/>
              <a:defRPr/>
            </a:pPr>
            <a:r>
              <a:rPr kumimoji="0" sz="2600" b="0" i="0" u="none" strike="noStrike" kern="0" cap="none" spc="0" normalizeH="0" baseline="0" noProof="0" dirty="0">
                <a:ln>
                  <a:noFill/>
                </a:ln>
                <a:solidFill>
                  <a:srgbClr val="FFB71B"/>
                </a:solidFill>
                <a:effectLst/>
                <a:uLnTx/>
                <a:uFillTx/>
                <a:latin typeface="Arial Black"/>
                <a:cs typeface="Arial Black"/>
              </a:rPr>
              <a:t>Panopto</a:t>
            </a:r>
            <a:r>
              <a:rPr kumimoji="0" sz="2600" b="0" i="0" u="none" strike="noStrike" kern="0" cap="none" spc="-170" normalizeH="0" baseline="0" noProof="0" dirty="0">
                <a:ln>
                  <a:noFill/>
                </a:ln>
                <a:solidFill>
                  <a:srgbClr val="FFB71B"/>
                </a:solidFill>
                <a:effectLst/>
                <a:uLnTx/>
                <a:uFillTx/>
                <a:latin typeface="Arial Black"/>
                <a:cs typeface="Arial Black"/>
              </a:rPr>
              <a:t> </a:t>
            </a:r>
            <a:r>
              <a:rPr kumimoji="0" sz="2600" b="0" i="0" u="none" strike="noStrike" kern="0" cap="none" spc="-10" normalizeH="0" baseline="0" noProof="0" dirty="0">
                <a:ln>
                  <a:noFill/>
                </a:ln>
                <a:solidFill>
                  <a:srgbClr val="FFB71B"/>
                </a:solidFill>
                <a:effectLst/>
                <a:uLnTx/>
                <a:uFillTx/>
                <a:latin typeface="Arial Black"/>
                <a:cs typeface="Arial Black"/>
              </a:rPr>
              <a:t>Retirement</a:t>
            </a:r>
            <a:endParaRPr kumimoji="0" sz="2600" b="0" i="0" u="none" strike="noStrike" kern="0" cap="none" spc="0" normalizeH="0" baseline="0" noProof="0">
              <a:ln>
                <a:noFill/>
              </a:ln>
              <a:solidFill>
                <a:sysClr val="windowText" lastClr="000000"/>
              </a:solidFill>
              <a:effectLst/>
              <a:uLnTx/>
              <a:uFillTx/>
              <a:latin typeface="Arial Black"/>
              <a:cs typeface="Arial Black"/>
            </a:endParaRPr>
          </a:p>
        </p:txBody>
      </p:sp>
      <p:sp>
        <p:nvSpPr>
          <p:cNvPr id="3" name="object 3"/>
          <p:cNvSpPr txBox="1">
            <a:spLocks noGrp="1"/>
          </p:cNvSpPr>
          <p:nvPr>
            <p:ph type="title"/>
          </p:nvPr>
        </p:nvSpPr>
        <p:spPr>
          <a:prstGeom prst="rect">
            <a:avLst/>
          </a:prstGeom>
        </p:spPr>
        <p:txBody>
          <a:bodyPr vert="horz" wrap="square" lIns="0" tIns="49530" rIns="0" bIns="0" rtlCol="0">
            <a:spAutoFit/>
          </a:bodyPr>
          <a:lstStyle/>
          <a:p>
            <a:pPr marL="367665" marR="5080">
              <a:lnSpc>
                <a:spcPct val="120500"/>
              </a:lnSpc>
              <a:spcBef>
                <a:spcPts val="390"/>
              </a:spcBef>
            </a:pPr>
            <a:r>
              <a:rPr sz="3200" b="1" dirty="0">
                <a:solidFill>
                  <a:srgbClr val="FFB71B"/>
                </a:solidFill>
                <a:latin typeface="Calibri"/>
                <a:cs typeface="Calibri"/>
              </a:rPr>
              <a:t>Purpose</a:t>
            </a:r>
            <a:r>
              <a:rPr sz="3200" dirty="0">
                <a:solidFill>
                  <a:srgbClr val="FFB71B"/>
                </a:solidFill>
              </a:rPr>
              <a:t>:</a:t>
            </a:r>
            <a:r>
              <a:rPr sz="3200" spc="-40" dirty="0">
                <a:solidFill>
                  <a:srgbClr val="FFB71B"/>
                </a:solidFill>
              </a:rPr>
              <a:t> </a:t>
            </a:r>
            <a:r>
              <a:rPr dirty="0"/>
              <a:t>UNCG</a:t>
            </a:r>
            <a:r>
              <a:rPr spc="-65" dirty="0"/>
              <a:t> </a:t>
            </a:r>
            <a:r>
              <a:rPr dirty="0"/>
              <a:t>will</a:t>
            </a:r>
            <a:r>
              <a:rPr spc="-70" dirty="0"/>
              <a:t> </a:t>
            </a:r>
            <a:r>
              <a:rPr dirty="0"/>
              <a:t>end</a:t>
            </a:r>
            <a:r>
              <a:rPr spc="-40" dirty="0"/>
              <a:t> </a:t>
            </a:r>
            <a:r>
              <a:rPr dirty="0"/>
              <a:t>its</a:t>
            </a:r>
            <a:r>
              <a:rPr spc="-15" dirty="0"/>
              <a:t> </a:t>
            </a:r>
            <a:r>
              <a:rPr dirty="0"/>
              <a:t>use</a:t>
            </a:r>
            <a:r>
              <a:rPr spc="-40" dirty="0"/>
              <a:t> </a:t>
            </a:r>
            <a:r>
              <a:rPr dirty="0"/>
              <a:t>of</a:t>
            </a:r>
            <a:r>
              <a:rPr spc="-35" dirty="0"/>
              <a:t> </a:t>
            </a:r>
            <a:r>
              <a:rPr spc="-10" dirty="0"/>
              <a:t>Panopto</a:t>
            </a:r>
            <a:r>
              <a:rPr spc="-35" dirty="0"/>
              <a:t> </a:t>
            </a:r>
            <a:r>
              <a:rPr dirty="0"/>
              <a:t>at</a:t>
            </a:r>
            <a:r>
              <a:rPr spc="-30" dirty="0"/>
              <a:t> </a:t>
            </a:r>
            <a:r>
              <a:rPr dirty="0"/>
              <a:t>the</a:t>
            </a:r>
            <a:r>
              <a:rPr spc="-40" dirty="0"/>
              <a:t> </a:t>
            </a:r>
            <a:r>
              <a:rPr dirty="0"/>
              <a:t>end</a:t>
            </a:r>
            <a:r>
              <a:rPr spc="-40" dirty="0"/>
              <a:t> </a:t>
            </a:r>
            <a:r>
              <a:rPr dirty="0"/>
              <a:t>of</a:t>
            </a:r>
            <a:r>
              <a:rPr spc="-30" dirty="0"/>
              <a:t> </a:t>
            </a:r>
            <a:r>
              <a:rPr dirty="0"/>
              <a:t>the</a:t>
            </a:r>
            <a:r>
              <a:rPr spc="-45" dirty="0"/>
              <a:t> </a:t>
            </a:r>
            <a:r>
              <a:rPr spc="-10" dirty="0"/>
              <a:t>current</a:t>
            </a:r>
            <a:r>
              <a:rPr spc="-100" dirty="0"/>
              <a:t> </a:t>
            </a:r>
            <a:r>
              <a:rPr spc="-10" dirty="0"/>
              <a:t>contract, streamlining</a:t>
            </a:r>
            <a:r>
              <a:rPr spc="-65" dirty="0"/>
              <a:t> </a:t>
            </a:r>
            <a:r>
              <a:rPr dirty="0"/>
              <a:t>video</a:t>
            </a:r>
            <a:r>
              <a:rPr spc="-50" dirty="0"/>
              <a:t> </a:t>
            </a:r>
            <a:r>
              <a:rPr dirty="0"/>
              <a:t>tools</a:t>
            </a:r>
            <a:r>
              <a:rPr spc="-20" dirty="0"/>
              <a:t> </a:t>
            </a:r>
            <a:r>
              <a:rPr dirty="0"/>
              <a:t>by</a:t>
            </a:r>
            <a:r>
              <a:rPr spc="-100" dirty="0"/>
              <a:t> </a:t>
            </a:r>
            <a:r>
              <a:rPr spc="-10" dirty="0"/>
              <a:t>transitioning</a:t>
            </a:r>
            <a:r>
              <a:rPr spc="-60" dirty="0"/>
              <a:t> </a:t>
            </a:r>
            <a:r>
              <a:rPr dirty="0"/>
              <a:t>to</a:t>
            </a:r>
            <a:r>
              <a:rPr spc="-45" dirty="0"/>
              <a:t> </a:t>
            </a:r>
            <a:r>
              <a:rPr dirty="0"/>
              <a:t>M365 solutions</a:t>
            </a:r>
            <a:r>
              <a:rPr spc="-25" dirty="0"/>
              <a:t> </a:t>
            </a:r>
            <a:r>
              <a:rPr dirty="0"/>
              <a:t>and</a:t>
            </a:r>
            <a:r>
              <a:rPr spc="-40" dirty="0"/>
              <a:t> </a:t>
            </a:r>
            <a:r>
              <a:rPr spc="-10" dirty="0"/>
              <a:t>Canvas</a:t>
            </a:r>
            <a:r>
              <a:rPr spc="-90" dirty="0"/>
              <a:t> </a:t>
            </a:r>
            <a:r>
              <a:rPr spc="-10" dirty="0"/>
              <a:t>Studio.</a:t>
            </a:r>
            <a:endParaRPr sz="3200">
              <a:latin typeface="Calibri"/>
              <a:cs typeface="Calibri"/>
            </a:endParaRPr>
          </a:p>
        </p:txBody>
      </p:sp>
      <p:sp>
        <p:nvSpPr>
          <p:cNvPr id="4" name="object 4"/>
          <p:cNvSpPr txBox="1"/>
          <p:nvPr/>
        </p:nvSpPr>
        <p:spPr>
          <a:xfrm>
            <a:off x="1087437" y="2513330"/>
            <a:ext cx="9402445" cy="4069715"/>
          </a:xfrm>
          <a:prstGeom prst="rect">
            <a:avLst/>
          </a:prstGeom>
        </p:spPr>
        <p:txBody>
          <a:bodyPr vert="horz" wrap="square" lIns="0" tIns="16510" rIns="0" bIns="0" rtlCol="0">
            <a:spAutoFit/>
          </a:bodyPr>
          <a:lstStyle/>
          <a:p>
            <a:pPr marL="12700" marR="0" lvl="0" indent="0" defTabSz="914400" eaLnBrk="1" fontAlgn="auto" latinLnBrk="0" hangingPunct="1">
              <a:lnSpc>
                <a:spcPct val="100000"/>
              </a:lnSpc>
              <a:spcBef>
                <a:spcPts val="130"/>
              </a:spcBef>
              <a:spcAft>
                <a:spcPts val="0"/>
              </a:spcAft>
              <a:buClrTx/>
              <a:buSzTx/>
              <a:buFontTx/>
              <a:buNone/>
              <a:tabLst/>
              <a:defRPr/>
            </a:pPr>
            <a:r>
              <a:rPr kumimoji="0" sz="2750" b="1" i="0" u="none" strike="noStrike" kern="0" cap="none" spc="-10" normalizeH="0" baseline="0" noProof="0" dirty="0">
                <a:ln>
                  <a:noFill/>
                </a:ln>
                <a:solidFill>
                  <a:srgbClr val="FFB71B"/>
                </a:solidFill>
                <a:effectLst/>
                <a:uLnTx/>
                <a:uFillTx/>
                <a:latin typeface="Calibri"/>
                <a:cs typeface="Calibri"/>
              </a:rPr>
              <a:t>Update:</a:t>
            </a:r>
            <a:endParaRPr kumimoji="0" sz="2750" b="0" i="0" u="none" strike="noStrike" kern="0" cap="none" spc="0" normalizeH="0" baseline="0" noProof="0">
              <a:ln>
                <a:noFill/>
              </a:ln>
              <a:solidFill>
                <a:sysClr val="windowText" lastClr="000000"/>
              </a:solidFill>
              <a:effectLst/>
              <a:uLnTx/>
              <a:uFillTx/>
              <a:latin typeface="Calibri"/>
              <a:cs typeface="Calibri"/>
            </a:endParaRPr>
          </a:p>
          <a:p>
            <a:pPr marL="355600" marR="0" lvl="0" indent="-342900" defTabSz="914400" eaLnBrk="1" fontAlgn="auto" latinLnBrk="0" hangingPunct="1">
              <a:lnSpc>
                <a:spcPct val="100000"/>
              </a:lnSpc>
              <a:spcBef>
                <a:spcPts val="1855"/>
              </a:spcBef>
              <a:spcAft>
                <a:spcPts val="0"/>
              </a:spcAft>
              <a:buClrTx/>
              <a:buSzTx/>
              <a:buFont typeface="Arial"/>
              <a:buChar char="•"/>
              <a:tabLst>
                <a:tab pos="355600" algn="l"/>
              </a:tabLst>
              <a:defRPr/>
            </a:pPr>
            <a:r>
              <a:rPr kumimoji="0" sz="2400" b="0" i="0" u="none" strike="noStrike" kern="0" cap="none" spc="-10" normalizeH="0" baseline="0" noProof="0" dirty="0">
                <a:ln>
                  <a:noFill/>
                </a:ln>
                <a:solidFill>
                  <a:srgbClr val="FFFFFF"/>
                </a:solidFill>
                <a:effectLst/>
                <a:uLnTx/>
                <a:uFillTx/>
                <a:latin typeface="Calibri"/>
                <a:cs typeface="Calibri"/>
              </a:rPr>
              <a:t>Panopto</a:t>
            </a:r>
            <a:r>
              <a:rPr kumimoji="0" sz="2400" b="0" i="0" u="none" strike="noStrike" kern="0" cap="none" spc="-55"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service</a:t>
            </a:r>
            <a:r>
              <a:rPr kumimoji="0" sz="2400" b="0" i="0" u="none" strike="noStrike" kern="0" cap="none" spc="-55"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at</a:t>
            </a:r>
            <a:r>
              <a:rPr kumimoji="0" sz="2400" b="0" i="0" u="none" strike="noStrike" kern="0" cap="none" spc="-40"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UNCG</a:t>
            </a:r>
            <a:r>
              <a:rPr kumimoji="0" sz="2400" b="0" i="0" u="none" strike="noStrike" kern="0" cap="none" spc="-80"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ends</a:t>
            </a:r>
            <a:r>
              <a:rPr kumimoji="0" sz="2400" b="0" i="0" u="none" strike="noStrike" kern="0" cap="none" spc="-30" normalizeH="0" baseline="0" noProof="0" dirty="0">
                <a:ln>
                  <a:noFill/>
                </a:ln>
                <a:solidFill>
                  <a:srgbClr val="FFFFFF"/>
                </a:solidFill>
                <a:effectLst/>
                <a:uLnTx/>
                <a:uFillTx/>
                <a:latin typeface="Calibri"/>
                <a:cs typeface="Calibri"/>
              </a:rPr>
              <a:t> </a:t>
            </a:r>
            <a:r>
              <a:rPr kumimoji="0" sz="2400" b="0" i="0" u="none" strike="noStrike" kern="0" cap="none" spc="-10" normalizeH="0" baseline="0" noProof="0" dirty="0">
                <a:ln>
                  <a:noFill/>
                </a:ln>
                <a:solidFill>
                  <a:srgbClr val="FFFFFF"/>
                </a:solidFill>
                <a:effectLst/>
                <a:uLnTx/>
                <a:uFillTx/>
                <a:latin typeface="Calibri"/>
                <a:cs typeface="Calibri"/>
              </a:rPr>
              <a:t>12/31/2025</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355600" marR="0" lvl="0" indent="-342900" defTabSz="914400" eaLnBrk="1" fontAlgn="auto" latinLnBrk="0" hangingPunct="1">
              <a:lnSpc>
                <a:spcPct val="100000"/>
              </a:lnSpc>
              <a:spcBef>
                <a:spcPts val="1775"/>
              </a:spcBef>
              <a:spcAft>
                <a:spcPts val="0"/>
              </a:spcAft>
              <a:buClrTx/>
              <a:buSzTx/>
              <a:buFont typeface="Arial"/>
              <a:buChar char="•"/>
              <a:tabLst>
                <a:tab pos="355600" algn="l"/>
              </a:tabLst>
              <a:defRPr/>
            </a:pPr>
            <a:r>
              <a:rPr kumimoji="0" sz="2400" b="0" i="0" u="none" strike="noStrike" kern="0" cap="none" spc="0" normalizeH="0" baseline="0" noProof="0" dirty="0">
                <a:ln>
                  <a:noFill/>
                </a:ln>
                <a:solidFill>
                  <a:srgbClr val="FFFFFF"/>
                </a:solidFill>
                <a:effectLst/>
                <a:uLnTx/>
                <a:uFillTx/>
                <a:latin typeface="Calibri"/>
                <a:cs typeface="Calibri"/>
              </a:rPr>
              <a:t>Simplify</a:t>
            </a:r>
            <a:r>
              <a:rPr kumimoji="0" sz="2400" b="0" i="0" u="none" strike="noStrike" kern="0" cap="none" spc="-65"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tools-</a:t>
            </a:r>
            <a:r>
              <a:rPr kumimoji="0" sz="2400" b="0" i="0" u="none" strike="noStrike" kern="0" cap="none" spc="-75"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use</a:t>
            </a:r>
            <a:r>
              <a:rPr kumimoji="0" sz="2400" b="0" i="0" u="none" strike="noStrike" kern="0" cap="none" spc="-25"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Microsoft</a:t>
            </a:r>
            <a:r>
              <a:rPr kumimoji="0" sz="2400" b="0" i="0" u="none" strike="noStrike" kern="0" cap="none" spc="-40"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365</a:t>
            </a:r>
            <a:r>
              <a:rPr kumimoji="0" sz="2400" b="0" i="0" u="none" strike="noStrike" kern="0" cap="none" spc="-45"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(OneDrive,</a:t>
            </a:r>
            <a:r>
              <a:rPr kumimoji="0" sz="2400" b="0" i="0" u="none" strike="noStrike" kern="0" cap="none" spc="-85"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Clipchamp)</a:t>
            </a:r>
            <a:r>
              <a:rPr kumimoji="0" sz="2400" b="0" i="0" u="none" strike="noStrike" kern="0" cap="none" spc="-75"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or</a:t>
            </a:r>
            <a:r>
              <a:rPr kumimoji="0" sz="2400" b="0" i="0" u="none" strike="noStrike" kern="0" cap="none" spc="-100"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Canvas</a:t>
            </a:r>
            <a:r>
              <a:rPr kumimoji="0" sz="2400" b="0" i="0" u="none" strike="noStrike" kern="0" cap="none" spc="-65" normalizeH="0" baseline="0" noProof="0" dirty="0">
                <a:ln>
                  <a:noFill/>
                </a:ln>
                <a:solidFill>
                  <a:srgbClr val="FFFFFF"/>
                </a:solidFill>
                <a:effectLst/>
                <a:uLnTx/>
                <a:uFillTx/>
                <a:latin typeface="Calibri"/>
                <a:cs typeface="Calibri"/>
              </a:rPr>
              <a:t> </a:t>
            </a:r>
            <a:r>
              <a:rPr kumimoji="0" sz="2400" b="0" i="0" u="none" strike="noStrike" kern="0" cap="none" spc="-10" normalizeH="0" baseline="0" noProof="0" dirty="0">
                <a:ln>
                  <a:noFill/>
                </a:ln>
                <a:solidFill>
                  <a:srgbClr val="FFFFFF"/>
                </a:solidFill>
                <a:effectLst/>
                <a:uLnTx/>
                <a:uFillTx/>
                <a:latin typeface="Calibri"/>
                <a:cs typeface="Calibri"/>
              </a:rPr>
              <a:t>Studio</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355600" marR="0" lvl="0" indent="-342900" defTabSz="914400" eaLnBrk="1" fontAlgn="auto" latinLnBrk="0" hangingPunct="1">
              <a:lnSpc>
                <a:spcPct val="100000"/>
              </a:lnSpc>
              <a:spcBef>
                <a:spcPts val="1855"/>
              </a:spcBef>
              <a:spcAft>
                <a:spcPts val="0"/>
              </a:spcAft>
              <a:buClrTx/>
              <a:buSzTx/>
              <a:buFont typeface="Arial"/>
              <a:buChar char="•"/>
              <a:tabLst>
                <a:tab pos="355600" algn="l"/>
              </a:tabLst>
              <a:defRPr/>
            </a:pPr>
            <a:r>
              <a:rPr kumimoji="0" sz="2400" b="0" i="0" u="none" strike="noStrike" kern="0" cap="none" spc="0" normalizeH="0" baseline="0" noProof="0" dirty="0">
                <a:ln>
                  <a:noFill/>
                </a:ln>
                <a:solidFill>
                  <a:srgbClr val="FFFFFF"/>
                </a:solidFill>
                <a:effectLst/>
                <a:uLnTx/>
                <a:uFillTx/>
                <a:latin typeface="Calibri"/>
                <a:cs typeface="Calibri"/>
              </a:rPr>
              <a:t>Download</a:t>
            </a:r>
            <a:r>
              <a:rPr kumimoji="0" sz="2400" b="0" i="0" u="none" strike="noStrike" kern="0" cap="none" spc="-80"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and</a:t>
            </a:r>
            <a:r>
              <a:rPr kumimoji="0" sz="2400" b="0" i="0" u="none" strike="noStrike" kern="0" cap="none" spc="-75"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move</a:t>
            </a:r>
            <a:r>
              <a:rPr kumimoji="0" sz="2400" b="0" i="0" u="none" strike="noStrike" kern="0" cap="none" spc="-80"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desired</a:t>
            </a:r>
            <a:r>
              <a:rPr kumimoji="0" sz="2400" b="0" i="0" u="none" strike="noStrike" kern="0" cap="none" spc="-70" normalizeH="0" baseline="0" noProof="0" dirty="0">
                <a:ln>
                  <a:noFill/>
                </a:ln>
                <a:solidFill>
                  <a:srgbClr val="FFFFFF"/>
                </a:solidFill>
                <a:effectLst/>
                <a:uLnTx/>
                <a:uFillTx/>
                <a:latin typeface="Calibri"/>
                <a:cs typeface="Calibri"/>
              </a:rPr>
              <a:t> </a:t>
            </a:r>
            <a:r>
              <a:rPr kumimoji="0" sz="2400" b="0" i="0" u="none" strike="noStrike" kern="0" cap="none" spc="-10" normalizeH="0" baseline="0" noProof="0" dirty="0">
                <a:ln>
                  <a:noFill/>
                </a:ln>
                <a:solidFill>
                  <a:srgbClr val="FFFFFF"/>
                </a:solidFill>
                <a:effectLst/>
                <a:uLnTx/>
                <a:uFillTx/>
                <a:latin typeface="Calibri"/>
                <a:cs typeface="Calibri"/>
              </a:rPr>
              <a:t>Panopto</a:t>
            </a:r>
            <a:r>
              <a:rPr kumimoji="0" sz="2400" b="0" i="0" u="none" strike="noStrike" kern="0" cap="none" spc="-80" normalizeH="0" baseline="0" noProof="0" dirty="0">
                <a:ln>
                  <a:noFill/>
                </a:ln>
                <a:solidFill>
                  <a:srgbClr val="FFFFFF"/>
                </a:solidFill>
                <a:effectLst/>
                <a:uLnTx/>
                <a:uFillTx/>
                <a:latin typeface="Calibri"/>
                <a:cs typeface="Calibri"/>
              </a:rPr>
              <a:t> </a:t>
            </a:r>
            <a:r>
              <a:rPr kumimoji="0" sz="2400" b="0" i="0" u="none" strike="noStrike" kern="0" cap="none" spc="-10" normalizeH="0" baseline="0" noProof="0" dirty="0">
                <a:ln>
                  <a:noFill/>
                </a:ln>
                <a:solidFill>
                  <a:srgbClr val="FFFFFF"/>
                </a:solidFill>
                <a:effectLst/>
                <a:uLnTx/>
                <a:uFillTx/>
                <a:latin typeface="Calibri"/>
                <a:cs typeface="Calibri"/>
              </a:rPr>
              <a:t>videos</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355600" marR="0" lvl="0" indent="-342900" defTabSz="914400" eaLnBrk="1" fontAlgn="auto" latinLnBrk="0" hangingPunct="1">
              <a:lnSpc>
                <a:spcPts val="2865"/>
              </a:lnSpc>
              <a:spcBef>
                <a:spcPts val="1775"/>
              </a:spcBef>
              <a:spcAft>
                <a:spcPts val="0"/>
              </a:spcAft>
              <a:buClrTx/>
              <a:buSzTx/>
              <a:buFont typeface="Arial"/>
              <a:buChar char="•"/>
              <a:tabLst>
                <a:tab pos="355600" algn="l"/>
              </a:tabLst>
              <a:defRPr/>
            </a:pPr>
            <a:r>
              <a:rPr kumimoji="0" sz="2400" b="0" i="0" u="none" strike="noStrike" kern="0" cap="none" spc="0" normalizeH="0" baseline="0" noProof="0" dirty="0">
                <a:ln>
                  <a:noFill/>
                </a:ln>
                <a:solidFill>
                  <a:srgbClr val="FFFFFF"/>
                </a:solidFill>
                <a:effectLst/>
                <a:uLnTx/>
                <a:uFillTx/>
                <a:latin typeface="Calibri"/>
                <a:cs typeface="Calibri"/>
              </a:rPr>
              <a:t>Do</a:t>
            </a:r>
            <a:r>
              <a:rPr kumimoji="0" sz="2400" b="0" i="0" u="none" strike="noStrike" kern="0" cap="none" spc="-65"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not</a:t>
            </a:r>
            <a:r>
              <a:rPr kumimoji="0" sz="2400" b="0" i="0" u="none" strike="noStrike" kern="0" cap="none" spc="-55"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use</a:t>
            </a:r>
            <a:r>
              <a:rPr kumimoji="0" sz="2400" b="0" i="0" u="none" strike="noStrike" kern="0" cap="none" spc="-65" normalizeH="0" baseline="0" noProof="0" dirty="0">
                <a:ln>
                  <a:noFill/>
                </a:ln>
                <a:solidFill>
                  <a:srgbClr val="FFFFFF"/>
                </a:solidFill>
                <a:effectLst/>
                <a:uLnTx/>
                <a:uFillTx/>
                <a:latin typeface="Calibri"/>
                <a:cs typeface="Calibri"/>
              </a:rPr>
              <a:t> </a:t>
            </a:r>
            <a:r>
              <a:rPr kumimoji="0" sz="2400" b="0" i="0" u="none" strike="noStrike" kern="0" cap="none" spc="-10" normalizeH="0" baseline="0" noProof="0" dirty="0">
                <a:ln>
                  <a:noFill/>
                </a:ln>
                <a:solidFill>
                  <a:srgbClr val="FFFFFF"/>
                </a:solidFill>
                <a:effectLst/>
                <a:uLnTx/>
                <a:uFillTx/>
                <a:latin typeface="Calibri"/>
                <a:cs typeface="Calibri"/>
              </a:rPr>
              <a:t>Panopto</a:t>
            </a:r>
            <a:r>
              <a:rPr kumimoji="0" sz="2400" b="0" i="0" u="none" strike="noStrike" kern="0" cap="none" spc="-65"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in</a:t>
            </a:r>
            <a:r>
              <a:rPr kumimoji="0" sz="2400" b="0" i="0" u="none" strike="noStrike" kern="0" cap="none" spc="-65"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the</a:t>
            </a:r>
            <a:r>
              <a:rPr kumimoji="0" sz="2400" b="0" i="0" u="none" strike="noStrike" kern="0" cap="none" spc="-5"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Fall,</a:t>
            </a:r>
            <a:r>
              <a:rPr kumimoji="0" sz="2400" b="0" i="0" u="none" strike="noStrike" kern="0" cap="none" spc="-5"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use</a:t>
            </a:r>
            <a:r>
              <a:rPr kumimoji="0" sz="2400" b="0" i="0" u="none" strike="noStrike" kern="0" cap="none" spc="-70"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Microsoft</a:t>
            </a:r>
            <a:r>
              <a:rPr kumimoji="0" sz="2400" b="0" i="0" u="none" strike="noStrike" kern="0" cap="none" spc="-50"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or</a:t>
            </a:r>
            <a:r>
              <a:rPr kumimoji="0" sz="2400" b="0" i="0" u="none" strike="noStrike" kern="0" cap="none" spc="-20" normalizeH="0" baseline="0" noProof="0" dirty="0">
                <a:ln>
                  <a:noFill/>
                </a:ln>
                <a:solidFill>
                  <a:srgbClr val="FFFFFF"/>
                </a:solidFill>
                <a:effectLst/>
                <a:uLnTx/>
                <a:uFillTx/>
                <a:latin typeface="Calibri"/>
                <a:cs typeface="Calibri"/>
              </a:rPr>
              <a:t> </a:t>
            </a:r>
            <a:r>
              <a:rPr kumimoji="0" sz="2400" b="0" i="0" u="none" strike="noStrike" kern="0" cap="none" spc="-10" normalizeH="0" baseline="0" noProof="0" dirty="0">
                <a:ln>
                  <a:noFill/>
                </a:ln>
                <a:solidFill>
                  <a:srgbClr val="FFFFFF"/>
                </a:solidFill>
                <a:effectLst/>
                <a:uLnTx/>
                <a:uFillTx/>
                <a:latin typeface="Calibri"/>
                <a:cs typeface="Calibri"/>
              </a:rPr>
              <a:t>Canvas</a:t>
            </a:r>
            <a:r>
              <a:rPr kumimoji="0" sz="2400" b="0" i="0" u="none" strike="noStrike" kern="0" cap="none" spc="-105"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Studio</a:t>
            </a:r>
            <a:r>
              <a:rPr kumimoji="0" sz="2400" b="0" i="0" u="none" strike="noStrike" kern="0" cap="none" spc="-65" normalizeH="0" baseline="0" noProof="0" dirty="0">
                <a:ln>
                  <a:noFill/>
                </a:ln>
                <a:solidFill>
                  <a:srgbClr val="FFFFFF"/>
                </a:solidFill>
                <a:effectLst/>
                <a:uLnTx/>
                <a:uFillTx/>
                <a:latin typeface="Calibri"/>
                <a:cs typeface="Calibri"/>
              </a:rPr>
              <a:t> </a:t>
            </a:r>
            <a:r>
              <a:rPr kumimoji="0" sz="2400" b="0" i="0" u="none" strike="noStrike" kern="0" cap="none" spc="-10" normalizeH="0" baseline="0" noProof="0" dirty="0">
                <a:ln>
                  <a:noFill/>
                </a:ln>
                <a:solidFill>
                  <a:srgbClr val="FFFFFF"/>
                </a:solidFill>
                <a:effectLst/>
                <a:uLnTx/>
                <a:uFillTx/>
                <a:latin typeface="Calibri"/>
                <a:cs typeface="Calibri"/>
              </a:rPr>
              <a:t>tools</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355600" marR="0" lvl="0" indent="0" defTabSz="914400" eaLnBrk="1" fontAlgn="auto" latinLnBrk="0" hangingPunct="1">
              <a:lnSpc>
                <a:spcPts val="2865"/>
              </a:lnSpc>
              <a:spcBef>
                <a:spcPts val="0"/>
              </a:spcBef>
              <a:spcAft>
                <a:spcPts val="0"/>
              </a:spcAft>
              <a:buClrTx/>
              <a:buSzTx/>
              <a:buFontTx/>
              <a:buNone/>
              <a:tabLst/>
              <a:defRPr/>
            </a:pPr>
            <a:r>
              <a:rPr kumimoji="0" sz="2400" b="0" i="0" u="none" strike="noStrike" kern="0" cap="none" spc="-10" normalizeH="0" baseline="0" noProof="0" dirty="0">
                <a:ln>
                  <a:noFill/>
                </a:ln>
                <a:solidFill>
                  <a:srgbClr val="FFFFFF"/>
                </a:solidFill>
                <a:effectLst/>
                <a:uLnTx/>
                <a:uFillTx/>
                <a:latin typeface="Calibri"/>
                <a:cs typeface="Calibri"/>
              </a:rPr>
              <a:t>instead</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107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cs typeface="Calibri"/>
            </a:endParaRPr>
          </a:p>
          <a:p>
            <a:pPr marL="558165" marR="0" lvl="0" indent="0" defTabSz="914400" eaLnBrk="1" fontAlgn="auto" latinLnBrk="0" hangingPunct="1">
              <a:lnSpc>
                <a:spcPct val="100000"/>
              </a:lnSpc>
              <a:spcBef>
                <a:spcPts val="0"/>
              </a:spcBef>
              <a:spcAft>
                <a:spcPts val="0"/>
              </a:spcAft>
              <a:buClrTx/>
              <a:buSzTx/>
              <a:buFontTx/>
              <a:buNone/>
              <a:tabLst/>
              <a:defRPr/>
            </a:pPr>
            <a:r>
              <a:rPr kumimoji="0" sz="2400" b="0" i="0" u="none" strike="noStrike" kern="0" cap="none" spc="-20" normalizeH="0" baseline="0" noProof="0" dirty="0">
                <a:ln>
                  <a:noFill/>
                </a:ln>
                <a:solidFill>
                  <a:srgbClr val="FFB71B"/>
                </a:solidFill>
                <a:effectLst/>
                <a:uLnTx/>
                <a:uFillTx/>
                <a:latin typeface="Calibri"/>
                <a:cs typeface="Calibri"/>
              </a:rPr>
              <a:t>https://its.uncg.edu/tech-initiatives/panopto-</a:t>
            </a:r>
            <a:r>
              <a:rPr kumimoji="0" sz="2400" b="0" i="0" u="none" strike="noStrike" kern="0" cap="none" spc="-10" normalizeH="0" baseline="0" noProof="0" dirty="0">
                <a:ln>
                  <a:noFill/>
                </a:ln>
                <a:solidFill>
                  <a:srgbClr val="FFB71B"/>
                </a:solidFill>
                <a:effectLst/>
                <a:uLnTx/>
                <a:uFillTx/>
                <a:latin typeface="Calibri"/>
                <a:cs typeface="Calibri"/>
              </a:rPr>
              <a:t>retirement/</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C7E1AB53-B4CA-F4F8-6FED-C1C800C7B6A0}"/>
              </a:ext>
            </a:extLst>
          </p:cNvPr>
          <p:cNvGraphicFramePr>
            <a:graphicFrameLocks noGrp="1"/>
          </p:cNvGraphicFramePr>
          <p:nvPr>
            <p:extLst>
              <p:ext uri="{D42A27DB-BD31-4B8C-83A1-F6EECF244321}">
                <p14:modId xmlns:p14="http://schemas.microsoft.com/office/powerpoint/2010/main" val="3100478778"/>
              </p:ext>
            </p:extLst>
          </p:nvPr>
        </p:nvGraphicFramePr>
        <p:xfrm>
          <a:off x="481852" y="1714500"/>
          <a:ext cx="11225625" cy="4925912"/>
        </p:xfrm>
        <a:graphic>
          <a:graphicData uri="http://schemas.openxmlformats.org/drawingml/2006/table">
            <a:tbl>
              <a:tblPr/>
              <a:tblGrid>
                <a:gridCol w="1256256">
                  <a:extLst>
                    <a:ext uri="{9D8B030D-6E8A-4147-A177-3AD203B41FA5}">
                      <a16:colId xmlns:a16="http://schemas.microsoft.com/office/drawing/2014/main" val="3981678035"/>
                    </a:ext>
                  </a:extLst>
                </a:gridCol>
                <a:gridCol w="9969369">
                  <a:extLst>
                    <a:ext uri="{9D8B030D-6E8A-4147-A177-3AD203B41FA5}">
                      <a16:colId xmlns:a16="http://schemas.microsoft.com/office/drawing/2014/main" val="1578323079"/>
                    </a:ext>
                  </a:extLst>
                </a:gridCol>
              </a:tblGrid>
              <a:tr h="615739">
                <a:tc>
                  <a:txBody>
                    <a:bodyPr/>
                    <a:lstStyle/>
                    <a:p>
                      <a:pPr algn="l" rtl="0" fontAlgn="base"/>
                      <a:r>
                        <a:rPr lang="en-US" sz="1900" b="1" i="0">
                          <a:solidFill>
                            <a:schemeClr val="bg1"/>
                          </a:solidFill>
                          <a:effectLst/>
                          <a:latin typeface="Aptos"/>
                        </a:rPr>
                        <a:t>10:00am </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marL="0" marR="0" lvl="0" indent="0" algn="l" rtl="0" eaLnBrk="1" fontAlgn="base" latinLnBrk="0" hangingPunct="1">
                        <a:lnSpc>
                          <a:spcPct val="100000"/>
                        </a:lnSpc>
                        <a:spcBef>
                          <a:spcPts val="0"/>
                        </a:spcBef>
                        <a:spcAft>
                          <a:spcPts val="0"/>
                        </a:spcAft>
                        <a:buClr>
                          <a:srgbClr val="000000"/>
                        </a:buClr>
                        <a:buSzTx/>
                        <a:buFont typeface="Arial"/>
                        <a:buNone/>
                      </a:pPr>
                      <a:r>
                        <a:rPr lang="en-US" sz="1900" b="1" i="0">
                          <a:solidFill>
                            <a:schemeClr val="bg1"/>
                          </a:solidFill>
                          <a:effectLst/>
                          <a:latin typeface="Aptos"/>
                        </a:rPr>
                        <a:t>Call to Order  | Carla Wilson, Staff Senate Chair</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484585268"/>
                  </a:ext>
                </a:extLst>
              </a:tr>
              <a:tr h="615739">
                <a:tc>
                  <a:txBody>
                    <a:bodyPr/>
                    <a:lstStyle/>
                    <a:p>
                      <a:pPr algn="l" rtl="0" fontAlgn="base"/>
                      <a:r>
                        <a:rPr lang="en-US" sz="1900" b="1" i="0">
                          <a:solidFill>
                            <a:schemeClr val="bg1"/>
                          </a:solidFill>
                          <a:effectLst/>
                          <a:latin typeface="Aptos"/>
                        </a:rPr>
                        <a:t>10:05am </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r>
                        <a:rPr lang="en-US" sz="1900" b="1" i="0" dirty="0">
                          <a:solidFill>
                            <a:schemeClr val="bg1"/>
                          </a:solidFill>
                          <a:effectLst/>
                          <a:latin typeface="Aptos"/>
                        </a:rPr>
                        <a:t>Roll Call |  </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53062598"/>
                  </a:ext>
                </a:extLst>
              </a:tr>
              <a:tr h="615739">
                <a:tc>
                  <a:txBody>
                    <a:bodyPr/>
                    <a:lstStyle/>
                    <a:p>
                      <a:pPr algn="l" rtl="0" fontAlgn="base"/>
                      <a:r>
                        <a:rPr lang="en-US" sz="1900" b="1" i="0">
                          <a:solidFill>
                            <a:schemeClr val="bg1"/>
                          </a:solidFill>
                          <a:effectLst/>
                          <a:latin typeface="Aptos"/>
                        </a:rPr>
                        <a:t>10:10am </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r>
                        <a:rPr lang="en-US" sz="1900" b="1" i="0">
                          <a:solidFill>
                            <a:schemeClr val="bg1"/>
                          </a:solidFill>
                          <a:effectLst/>
                          <a:latin typeface="Aptos"/>
                        </a:rPr>
                        <a:t>Approval of  Minutes  | Kimberly Mozingo, Parliamentarian &amp; Past Co-Chair</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358156223"/>
                  </a:ext>
                </a:extLst>
              </a:tr>
              <a:tr h="615739">
                <a:tc>
                  <a:txBody>
                    <a:bodyPr/>
                    <a:lstStyle/>
                    <a:p>
                      <a:pPr algn="l" rtl="0" fontAlgn="base"/>
                      <a:r>
                        <a:rPr lang="en-US" sz="1900" b="1" i="0">
                          <a:solidFill>
                            <a:schemeClr val="bg1"/>
                          </a:solidFill>
                          <a:effectLst/>
                          <a:latin typeface="Aptos"/>
                        </a:rPr>
                        <a:t>10:15am </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r>
                        <a:rPr lang="en-US" sz="1900" b="1" i="0">
                          <a:solidFill>
                            <a:schemeClr val="bg1"/>
                          </a:solidFill>
                          <a:effectLst/>
                          <a:latin typeface="Aptos"/>
                        </a:rPr>
                        <a:t>Ex-Officio Reports</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717597569"/>
                  </a:ext>
                </a:extLst>
              </a:tr>
              <a:tr h="615739">
                <a:tc>
                  <a:txBody>
                    <a:bodyPr/>
                    <a:lstStyle/>
                    <a:p>
                      <a:pPr lvl="0" algn="l">
                        <a:buNone/>
                      </a:pPr>
                      <a:r>
                        <a:rPr lang="en-US" sz="1900" b="1" i="0">
                          <a:solidFill>
                            <a:schemeClr val="bg1"/>
                          </a:solidFill>
                          <a:effectLst/>
                          <a:latin typeface="Aptos"/>
                        </a:rPr>
                        <a:t>10:30am</a:t>
                      </a:r>
                    </a:p>
                  </a:txBody>
                  <a:tcPr marL="61575" marR="61575" marT="30788" marB="30788">
                    <a:lnL w="9524">
                      <a:solidFill>
                        <a:schemeClr val="bg1"/>
                      </a:solidFill>
                    </a:lnL>
                    <a:lnR w="9524">
                      <a:solidFill>
                        <a:schemeClr val="bg1"/>
                      </a:solidFill>
                    </a:lnR>
                    <a:lnT w="9525" cap="flat" cmpd="sng" algn="ctr">
                      <a:solidFill>
                        <a:schemeClr val="bg1"/>
                      </a:solidFill>
                      <a:prstDash val="solid"/>
                      <a:round/>
                      <a:headEnd type="none" w="med" len="med"/>
                      <a:tailEnd type="none" w="med" len="med"/>
                    </a:lnT>
                    <a:lnB w="9524">
                      <a:solidFill>
                        <a:schemeClr val="bg1"/>
                      </a:solidFill>
                    </a:lnB>
                    <a:noFill/>
                  </a:tcPr>
                </a:tc>
                <a:tc>
                  <a:txBody>
                    <a:bodyPr/>
                    <a:lstStyle/>
                    <a:p>
                      <a:pPr lvl="0" algn="l">
                        <a:buNone/>
                      </a:pPr>
                      <a:r>
                        <a:rPr lang="en-US" sz="1900" b="1" i="0">
                          <a:solidFill>
                            <a:schemeClr val="bg1"/>
                          </a:solidFill>
                          <a:effectLst/>
                          <a:latin typeface="Aptos"/>
                        </a:rPr>
                        <a:t>State Employees Combined Campaign </a:t>
                      </a:r>
                      <a:r>
                        <a:rPr lang="en-US" sz="1900" b="1" i="0" u="none" strike="noStrike" noProof="0">
                          <a:solidFill>
                            <a:schemeClr val="bg1"/>
                          </a:solidFill>
                          <a:effectLst/>
                          <a:latin typeface="Aptos"/>
                        </a:rPr>
                        <a:t>| Brynne Pulver, Staff Senate Vice Chair</a:t>
                      </a:r>
                      <a:endParaRPr lang="en-US" sz="1900" b="0" i="0" u="none" strike="noStrike" noProof="0">
                        <a:solidFill>
                          <a:srgbClr val="000000"/>
                        </a:solidFill>
                        <a:effectLst/>
                        <a:latin typeface="Aptos"/>
                      </a:endParaRPr>
                    </a:p>
                  </a:txBody>
                  <a:tcPr marL="61575" marR="61575" marT="30788" marB="30788">
                    <a:lnL w="9524">
                      <a:solidFill>
                        <a:schemeClr val="bg1"/>
                      </a:solidFill>
                    </a:lnL>
                    <a:lnR w="9524">
                      <a:solidFill>
                        <a:schemeClr val="bg1"/>
                      </a:solidFill>
                    </a:lnR>
                    <a:lnT w="9525" cap="flat" cmpd="sng" algn="ctr">
                      <a:solidFill>
                        <a:schemeClr val="bg1"/>
                      </a:solidFill>
                      <a:prstDash val="solid"/>
                      <a:round/>
                      <a:headEnd type="none" w="med" len="med"/>
                      <a:tailEnd type="none" w="med" len="med"/>
                    </a:lnT>
                    <a:lnB w="9524">
                      <a:solidFill>
                        <a:schemeClr val="bg1"/>
                      </a:solidFill>
                    </a:lnB>
                    <a:noFill/>
                  </a:tcPr>
                </a:tc>
                <a:extLst>
                  <a:ext uri="{0D108BD9-81ED-4DB2-BD59-A6C34878D82A}">
                    <a16:rowId xmlns:a16="http://schemas.microsoft.com/office/drawing/2014/main" val="2171910516"/>
                  </a:ext>
                </a:extLst>
              </a:tr>
              <a:tr h="615739">
                <a:tc>
                  <a:txBody>
                    <a:bodyPr/>
                    <a:lstStyle/>
                    <a:p>
                      <a:pPr algn="l" rtl="0" fontAlgn="base"/>
                      <a:r>
                        <a:rPr lang="en-US" sz="1900" b="1" i="0">
                          <a:solidFill>
                            <a:schemeClr val="bg1"/>
                          </a:solidFill>
                          <a:effectLst/>
                          <a:latin typeface="Aptos"/>
                        </a:rPr>
                        <a:t>10:35am </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4"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r>
                        <a:rPr lang="en-US" sz="1900" b="1" i="0">
                          <a:solidFill>
                            <a:schemeClr val="bg1"/>
                          </a:solidFill>
                          <a:effectLst/>
                          <a:latin typeface="Aptos"/>
                        </a:rPr>
                        <a:t>Guest Speaker  | Vacc Counseling Clinic</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4"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431713266"/>
                  </a:ext>
                </a:extLst>
              </a:tr>
              <a:tr h="615739">
                <a:tc>
                  <a:txBody>
                    <a:bodyPr/>
                    <a:lstStyle/>
                    <a:p>
                      <a:pPr algn="l" rtl="0" fontAlgn="base"/>
                      <a:r>
                        <a:rPr lang="en-US" sz="1900" b="1" i="0">
                          <a:solidFill>
                            <a:schemeClr val="bg1"/>
                          </a:solidFill>
                          <a:effectLst/>
                          <a:latin typeface="Aptos"/>
                        </a:rPr>
                        <a:t>10:50am </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lvl="0" algn="l">
                        <a:buNone/>
                      </a:pPr>
                      <a:r>
                        <a:rPr lang="en-US" sz="1900" b="1" i="0" u="none" strike="noStrike" noProof="0">
                          <a:solidFill>
                            <a:schemeClr val="bg1"/>
                          </a:solidFill>
                          <a:effectLst/>
                          <a:latin typeface="Aptos"/>
                        </a:rPr>
                        <a:t>Upcoming Reminders</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857694246"/>
                  </a:ext>
                </a:extLst>
              </a:tr>
              <a:tr h="615739">
                <a:tc>
                  <a:txBody>
                    <a:bodyPr/>
                    <a:lstStyle/>
                    <a:p>
                      <a:pPr algn="l" rtl="0" fontAlgn="base"/>
                      <a:r>
                        <a:rPr lang="en-US" sz="1900" b="1" i="0">
                          <a:solidFill>
                            <a:schemeClr val="bg1"/>
                          </a:solidFill>
                          <a:effectLst/>
                          <a:latin typeface="Aptos"/>
                        </a:rPr>
                        <a:t>11:00am </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r>
                        <a:rPr lang="en-US" sz="1900" b="1" i="0" dirty="0">
                          <a:solidFill>
                            <a:schemeClr val="bg1"/>
                          </a:solidFill>
                          <a:effectLst/>
                          <a:latin typeface="Aptos"/>
                        </a:rPr>
                        <a:t>Adjournment | </a:t>
                      </a:r>
                      <a:r>
                        <a:rPr lang="en-US" sz="1900" b="1" i="0" u="none" strike="noStrike" noProof="0" dirty="0">
                          <a:solidFill>
                            <a:schemeClr val="bg1"/>
                          </a:solidFill>
                          <a:effectLst/>
                          <a:latin typeface="Aptos"/>
                        </a:rPr>
                        <a:t>Carla Wilson, Staff Senate Chair</a:t>
                      </a:r>
                      <a:endParaRPr lang="en-US" sz="1900" b="1" i="0" dirty="0">
                        <a:solidFill>
                          <a:schemeClr val="bg1"/>
                        </a:solidFill>
                        <a:effectLst/>
                        <a:latin typeface="Aptos"/>
                      </a:endParaRP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993599346"/>
                  </a:ext>
                </a:extLst>
              </a:tr>
            </a:tbl>
          </a:graphicData>
        </a:graphic>
      </p:graphicFrame>
      <p:sp>
        <p:nvSpPr>
          <p:cNvPr id="9" name="Title 8">
            <a:extLst>
              <a:ext uri="{FF2B5EF4-FFF2-40B4-BE49-F238E27FC236}">
                <a16:creationId xmlns:a16="http://schemas.microsoft.com/office/drawing/2014/main" id="{54237858-F2FA-226D-004F-966F2169120E}"/>
              </a:ext>
            </a:extLst>
          </p:cNvPr>
          <p:cNvSpPr txBox="1">
            <a:spLocks noGrp="1"/>
          </p:cNvSpPr>
          <p:nvPr>
            <p:ph type="title"/>
          </p:nvPr>
        </p:nvSpPr>
        <p:spPr>
          <a:xfrm>
            <a:off x="3921614" y="365125"/>
            <a:ext cx="7432186" cy="8402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a:solidFill>
                  <a:srgbClr val="FFB71B"/>
                </a:solidFill>
              </a:rPr>
              <a:t>Agenda</a:t>
            </a:r>
            <a:endParaRPr lang="en-US" sz="5400">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73020" y="372999"/>
            <a:ext cx="4267200" cy="426720"/>
          </a:xfrm>
          <a:prstGeom prst="rect">
            <a:avLst/>
          </a:prstGeom>
        </p:spPr>
        <p:txBody>
          <a:bodyPr vert="horz" wrap="square" lIns="0" tIns="16510" rIns="0" bIns="0" rtlCol="0">
            <a:spAutoFit/>
          </a:bodyPr>
          <a:lstStyle/>
          <a:p>
            <a:pPr marL="12700">
              <a:lnSpc>
                <a:spcPct val="100000"/>
              </a:lnSpc>
              <a:spcBef>
                <a:spcPts val="130"/>
              </a:spcBef>
            </a:pPr>
            <a:r>
              <a:rPr sz="2600" dirty="0">
                <a:solidFill>
                  <a:srgbClr val="FFB71B"/>
                </a:solidFill>
                <a:latin typeface="Arial Black"/>
                <a:cs typeface="Arial Black"/>
              </a:rPr>
              <a:t>Banner</a:t>
            </a:r>
            <a:r>
              <a:rPr sz="2600" spc="-85" dirty="0">
                <a:solidFill>
                  <a:srgbClr val="FFB71B"/>
                </a:solidFill>
                <a:latin typeface="Arial Black"/>
                <a:cs typeface="Arial Black"/>
              </a:rPr>
              <a:t> </a:t>
            </a:r>
            <a:r>
              <a:rPr sz="2600" dirty="0">
                <a:solidFill>
                  <a:srgbClr val="FFB71B"/>
                </a:solidFill>
                <a:latin typeface="Arial Black"/>
                <a:cs typeface="Arial Black"/>
              </a:rPr>
              <a:t>Web</a:t>
            </a:r>
            <a:r>
              <a:rPr sz="2600" spc="-75" dirty="0">
                <a:solidFill>
                  <a:srgbClr val="FFB71B"/>
                </a:solidFill>
                <a:latin typeface="Arial Black"/>
                <a:cs typeface="Arial Black"/>
              </a:rPr>
              <a:t> </a:t>
            </a:r>
            <a:r>
              <a:rPr sz="2600" dirty="0">
                <a:solidFill>
                  <a:srgbClr val="FFB71B"/>
                </a:solidFill>
                <a:latin typeface="Arial Black"/>
                <a:cs typeface="Arial Black"/>
              </a:rPr>
              <a:t>Time</a:t>
            </a:r>
            <a:r>
              <a:rPr sz="2600" spc="-75" dirty="0">
                <a:solidFill>
                  <a:srgbClr val="FFB71B"/>
                </a:solidFill>
                <a:latin typeface="Arial Black"/>
                <a:cs typeface="Arial Black"/>
              </a:rPr>
              <a:t> </a:t>
            </a:r>
            <a:r>
              <a:rPr sz="2600" spc="-10" dirty="0">
                <a:solidFill>
                  <a:srgbClr val="FFB71B"/>
                </a:solidFill>
                <a:latin typeface="Arial Black"/>
                <a:cs typeface="Arial Black"/>
              </a:rPr>
              <a:t>Entry</a:t>
            </a:r>
            <a:endParaRPr sz="2600">
              <a:latin typeface="Arial Black"/>
              <a:cs typeface="Arial Black"/>
            </a:endParaRPr>
          </a:p>
        </p:txBody>
      </p:sp>
      <p:sp>
        <p:nvSpPr>
          <p:cNvPr id="3" name="object 3"/>
          <p:cNvSpPr txBox="1">
            <a:spLocks noGrp="1"/>
          </p:cNvSpPr>
          <p:nvPr>
            <p:ph type="body" idx="1"/>
          </p:nvPr>
        </p:nvSpPr>
        <p:spPr>
          <a:prstGeom prst="rect">
            <a:avLst/>
          </a:prstGeom>
        </p:spPr>
        <p:txBody>
          <a:bodyPr vert="horz" wrap="square" lIns="0" tIns="15875" rIns="0" bIns="0" rtlCol="0">
            <a:spAutoFit/>
          </a:bodyPr>
          <a:lstStyle/>
          <a:p>
            <a:pPr marL="17145">
              <a:lnSpc>
                <a:spcPct val="100000"/>
              </a:lnSpc>
              <a:spcBef>
                <a:spcPts val="125"/>
              </a:spcBef>
            </a:pPr>
            <a:r>
              <a:rPr sz="3200" b="1" dirty="0">
                <a:solidFill>
                  <a:srgbClr val="FFB71B"/>
                </a:solidFill>
                <a:latin typeface="Calibri"/>
                <a:cs typeface="Calibri"/>
              </a:rPr>
              <a:t>Purpose</a:t>
            </a:r>
            <a:r>
              <a:rPr sz="3200" dirty="0">
                <a:solidFill>
                  <a:srgbClr val="FFB71B"/>
                </a:solidFill>
              </a:rPr>
              <a:t>:</a:t>
            </a:r>
            <a:r>
              <a:rPr sz="3200" spc="-70" dirty="0">
                <a:solidFill>
                  <a:srgbClr val="FFB71B"/>
                </a:solidFill>
              </a:rPr>
              <a:t> </a:t>
            </a:r>
            <a:r>
              <a:rPr dirty="0"/>
              <a:t>Streamline</a:t>
            </a:r>
            <a:r>
              <a:rPr spc="5" dirty="0"/>
              <a:t> </a:t>
            </a:r>
            <a:r>
              <a:rPr dirty="0"/>
              <a:t>and</a:t>
            </a:r>
            <a:r>
              <a:rPr spc="-55" dirty="0"/>
              <a:t> </a:t>
            </a:r>
            <a:r>
              <a:rPr spc="-10" dirty="0"/>
              <a:t>improve</a:t>
            </a:r>
            <a:r>
              <a:rPr spc="-55" dirty="0"/>
              <a:t> </a:t>
            </a:r>
            <a:r>
              <a:rPr dirty="0"/>
              <a:t>our</a:t>
            </a:r>
            <a:r>
              <a:rPr spc="-80" dirty="0"/>
              <a:t> </a:t>
            </a:r>
            <a:r>
              <a:rPr dirty="0"/>
              <a:t>current</a:t>
            </a:r>
            <a:r>
              <a:rPr spc="-45" dirty="0"/>
              <a:t> </a:t>
            </a:r>
            <a:r>
              <a:rPr dirty="0"/>
              <a:t>time</a:t>
            </a:r>
            <a:r>
              <a:rPr spc="-60" dirty="0"/>
              <a:t> </a:t>
            </a:r>
            <a:r>
              <a:rPr dirty="0"/>
              <a:t>and</a:t>
            </a:r>
            <a:r>
              <a:rPr spc="-50" dirty="0"/>
              <a:t> </a:t>
            </a:r>
            <a:r>
              <a:rPr spc="-10" dirty="0"/>
              <a:t>leave</a:t>
            </a:r>
            <a:r>
              <a:rPr spc="-60" dirty="0"/>
              <a:t> </a:t>
            </a:r>
            <a:r>
              <a:rPr dirty="0"/>
              <a:t>entry</a:t>
            </a:r>
            <a:r>
              <a:rPr spc="-105" dirty="0"/>
              <a:t> </a:t>
            </a:r>
            <a:r>
              <a:rPr spc="-10" dirty="0"/>
              <a:t>process</a:t>
            </a:r>
            <a:endParaRPr sz="3200">
              <a:latin typeface="Calibri"/>
              <a:cs typeface="Calibri"/>
            </a:endParaRPr>
          </a:p>
          <a:p>
            <a:pPr marL="12700">
              <a:lnSpc>
                <a:spcPts val="2880"/>
              </a:lnSpc>
              <a:spcBef>
                <a:spcPts val="2930"/>
              </a:spcBef>
            </a:pPr>
            <a:r>
              <a:rPr b="1" dirty="0">
                <a:solidFill>
                  <a:srgbClr val="FFC000"/>
                </a:solidFill>
                <a:latin typeface="Calibri"/>
                <a:cs typeface="Calibri"/>
              </a:rPr>
              <a:t>Reminder</a:t>
            </a:r>
            <a:r>
              <a:rPr b="1" spc="-45" dirty="0">
                <a:solidFill>
                  <a:srgbClr val="FFC000"/>
                </a:solidFill>
                <a:latin typeface="Calibri"/>
                <a:cs typeface="Calibri"/>
              </a:rPr>
              <a:t> </a:t>
            </a:r>
            <a:r>
              <a:rPr b="1" dirty="0">
                <a:solidFill>
                  <a:srgbClr val="FFC000"/>
                </a:solidFill>
                <a:latin typeface="Calibri"/>
                <a:cs typeface="Calibri"/>
              </a:rPr>
              <a:t>for</a:t>
            </a:r>
            <a:r>
              <a:rPr b="1" spc="-35" dirty="0">
                <a:solidFill>
                  <a:srgbClr val="FFC000"/>
                </a:solidFill>
                <a:latin typeface="Calibri"/>
                <a:cs typeface="Calibri"/>
              </a:rPr>
              <a:t> </a:t>
            </a:r>
            <a:r>
              <a:rPr b="1" dirty="0">
                <a:solidFill>
                  <a:srgbClr val="FFC000"/>
                </a:solidFill>
                <a:latin typeface="Calibri"/>
                <a:cs typeface="Calibri"/>
              </a:rPr>
              <a:t>Exempt</a:t>
            </a:r>
            <a:r>
              <a:rPr b="1" spc="-85" dirty="0">
                <a:solidFill>
                  <a:srgbClr val="FFC000"/>
                </a:solidFill>
                <a:latin typeface="Calibri"/>
                <a:cs typeface="Calibri"/>
              </a:rPr>
              <a:t> </a:t>
            </a:r>
            <a:r>
              <a:rPr b="1" spc="-30" dirty="0">
                <a:solidFill>
                  <a:srgbClr val="FFC000"/>
                </a:solidFill>
                <a:latin typeface="Calibri"/>
                <a:cs typeface="Calibri"/>
              </a:rPr>
              <a:t>Leave-</a:t>
            </a:r>
            <a:r>
              <a:rPr b="1" dirty="0">
                <a:solidFill>
                  <a:srgbClr val="FFC000"/>
                </a:solidFill>
                <a:latin typeface="Calibri"/>
                <a:cs typeface="Calibri"/>
              </a:rPr>
              <a:t>Earning</a:t>
            </a:r>
            <a:r>
              <a:rPr b="1" spc="-95" dirty="0">
                <a:solidFill>
                  <a:srgbClr val="FFC000"/>
                </a:solidFill>
                <a:latin typeface="Calibri"/>
                <a:cs typeface="Calibri"/>
              </a:rPr>
              <a:t> </a:t>
            </a:r>
            <a:r>
              <a:rPr b="1" dirty="0">
                <a:solidFill>
                  <a:srgbClr val="FFC000"/>
                </a:solidFill>
                <a:latin typeface="Calibri"/>
                <a:cs typeface="Calibri"/>
              </a:rPr>
              <a:t>Employees</a:t>
            </a:r>
            <a:r>
              <a:rPr b="1" spc="-65" dirty="0">
                <a:solidFill>
                  <a:srgbClr val="FFC000"/>
                </a:solidFill>
                <a:latin typeface="Calibri"/>
                <a:cs typeface="Calibri"/>
              </a:rPr>
              <a:t> </a:t>
            </a:r>
            <a:r>
              <a:rPr b="1" dirty="0">
                <a:solidFill>
                  <a:srgbClr val="FFC000"/>
                </a:solidFill>
                <a:latin typeface="Calibri"/>
                <a:cs typeface="Calibri"/>
              </a:rPr>
              <a:t>using</a:t>
            </a:r>
            <a:r>
              <a:rPr b="1" spc="-95" dirty="0">
                <a:solidFill>
                  <a:srgbClr val="FFC000"/>
                </a:solidFill>
                <a:latin typeface="Calibri"/>
                <a:cs typeface="Calibri"/>
              </a:rPr>
              <a:t> </a:t>
            </a:r>
            <a:r>
              <a:rPr b="1" spc="-10" dirty="0">
                <a:solidFill>
                  <a:srgbClr val="FFC000"/>
                </a:solidFill>
                <a:latin typeface="Calibri"/>
                <a:cs typeface="Calibri"/>
              </a:rPr>
              <a:t>Leave</a:t>
            </a:r>
            <a:r>
              <a:rPr b="1" spc="-90" dirty="0">
                <a:solidFill>
                  <a:srgbClr val="FFC000"/>
                </a:solidFill>
                <a:latin typeface="Calibri"/>
                <a:cs typeface="Calibri"/>
              </a:rPr>
              <a:t> </a:t>
            </a:r>
            <a:r>
              <a:rPr b="1" spc="-10" dirty="0">
                <a:solidFill>
                  <a:srgbClr val="FFC000"/>
                </a:solidFill>
                <a:latin typeface="Calibri"/>
                <a:cs typeface="Calibri"/>
              </a:rPr>
              <a:t>Reports:</a:t>
            </a:r>
          </a:p>
          <a:p>
            <a:pPr marL="355600" marR="88900" indent="-343535">
              <a:lnSpc>
                <a:spcPts val="2400"/>
              </a:lnSpc>
              <a:spcBef>
                <a:spcPts val="75"/>
              </a:spcBef>
              <a:buFont typeface="Arial"/>
              <a:buChar char="•"/>
              <a:tabLst>
                <a:tab pos="355600" algn="l"/>
              </a:tabLst>
            </a:pPr>
            <a:r>
              <a:rPr sz="2000" dirty="0"/>
              <a:t>Submit</a:t>
            </a:r>
            <a:r>
              <a:rPr sz="2000" spc="-50" dirty="0"/>
              <a:t> </a:t>
            </a:r>
            <a:r>
              <a:rPr sz="2000" dirty="0"/>
              <a:t>on</a:t>
            </a:r>
            <a:r>
              <a:rPr sz="2000" spc="-50" dirty="0"/>
              <a:t> </a:t>
            </a:r>
            <a:r>
              <a:rPr sz="2000" dirty="0"/>
              <a:t>your</a:t>
            </a:r>
            <a:r>
              <a:rPr sz="2000" spc="-70" dirty="0"/>
              <a:t> </a:t>
            </a:r>
            <a:r>
              <a:rPr sz="2000" dirty="0"/>
              <a:t>last</a:t>
            </a:r>
            <a:r>
              <a:rPr sz="2000" spc="-50" dirty="0"/>
              <a:t> </a:t>
            </a:r>
            <a:r>
              <a:rPr sz="2000" dirty="0"/>
              <a:t>working</a:t>
            </a:r>
            <a:r>
              <a:rPr sz="2000" spc="-25" dirty="0"/>
              <a:t> </a:t>
            </a:r>
            <a:r>
              <a:rPr sz="2000" dirty="0"/>
              <a:t>day</a:t>
            </a:r>
            <a:r>
              <a:rPr sz="2000" spc="-55" dirty="0"/>
              <a:t> </a:t>
            </a:r>
            <a:r>
              <a:rPr sz="2000" dirty="0"/>
              <a:t>of</a:t>
            </a:r>
            <a:r>
              <a:rPr sz="2000" spc="-60" dirty="0"/>
              <a:t> </a:t>
            </a:r>
            <a:r>
              <a:rPr sz="2000" dirty="0"/>
              <a:t>the</a:t>
            </a:r>
            <a:r>
              <a:rPr sz="2000" spc="-5" dirty="0"/>
              <a:t> </a:t>
            </a:r>
            <a:r>
              <a:rPr sz="2000" spc="-20" dirty="0"/>
              <a:t>month—</a:t>
            </a:r>
            <a:r>
              <a:rPr sz="2000" dirty="0"/>
              <a:t>once</a:t>
            </a:r>
            <a:r>
              <a:rPr sz="2000" spc="-5" dirty="0"/>
              <a:t> </a:t>
            </a:r>
            <a:r>
              <a:rPr sz="2000" spc="-10" dirty="0"/>
              <a:t>approved,</a:t>
            </a:r>
            <a:r>
              <a:rPr sz="2000" spc="-25" dirty="0"/>
              <a:t> </a:t>
            </a:r>
            <a:r>
              <a:rPr sz="2000" dirty="0"/>
              <a:t>the</a:t>
            </a:r>
            <a:r>
              <a:rPr sz="2000" spc="-75" dirty="0"/>
              <a:t> </a:t>
            </a:r>
            <a:r>
              <a:rPr sz="2000" dirty="0"/>
              <a:t>timesheet</a:t>
            </a:r>
            <a:r>
              <a:rPr sz="2000" spc="-45" dirty="0"/>
              <a:t> </a:t>
            </a:r>
            <a:r>
              <a:rPr sz="2000" dirty="0"/>
              <a:t>is</a:t>
            </a:r>
            <a:r>
              <a:rPr sz="2000" spc="-15" dirty="0"/>
              <a:t> </a:t>
            </a:r>
            <a:r>
              <a:rPr sz="2000" dirty="0"/>
              <a:t>final,</a:t>
            </a:r>
            <a:r>
              <a:rPr sz="2000" spc="-25" dirty="0"/>
              <a:t> </a:t>
            </a:r>
            <a:r>
              <a:rPr sz="2000" dirty="0"/>
              <a:t>and</a:t>
            </a:r>
            <a:r>
              <a:rPr sz="2000" spc="-60" dirty="0"/>
              <a:t> </a:t>
            </a:r>
            <a:r>
              <a:rPr sz="2000" dirty="0"/>
              <a:t>leave</a:t>
            </a:r>
            <a:r>
              <a:rPr sz="2000" spc="-5" dirty="0"/>
              <a:t> </a:t>
            </a:r>
            <a:r>
              <a:rPr sz="2000" spc="-25" dirty="0"/>
              <a:t>is </a:t>
            </a:r>
            <a:r>
              <a:rPr sz="2000" dirty="0"/>
              <a:t>deducted;</a:t>
            </a:r>
            <a:r>
              <a:rPr sz="2000" spc="-70" dirty="0"/>
              <a:t> </a:t>
            </a:r>
            <a:r>
              <a:rPr sz="2000" dirty="0"/>
              <a:t>any</a:t>
            </a:r>
            <a:r>
              <a:rPr sz="2000" spc="-70" dirty="0"/>
              <a:t> </a:t>
            </a:r>
            <a:r>
              <a:rPr sz="2000" dirty="0"/>
              <a:t>changes</a:t>
            </a:r>
            <a:r>
              <a:rPr sz="2000" spc="-30" dirty="0"/>
              <a:t> </a:t>
            </a:r>
            <a:r>
              <a:rPr sz="2000" dirty="0"/>
              <a:t>must</a:t>
            </a:r>
            <a:r>
              <a:rPr sz="2000" spc="-60" dirty="0"/>
              <a:t> </a:t>
            </a:r>
            <a:r>
              <a:rPr sz="2000" dirty="0"/>
              <a:t>go</a:t>
            </a:r>
            <a:r>
              <a:rPr sz="2000" spc="-70" dirty="0"/>
              <a:t> </a:t>
            </a:r>
            <a:r>
              <a:rPr sz="2000" dirty="0"/>
              <a:t>through</a:t>
            </a:r>
            <a:r>
              <a:rPr sz="2000" spc="-65" dirty="0"/>
              <a:t> </a:t>
            </a:r>
            <a:r>
              <a:rPr sz="2000" spc="-25" dirty="0"/>
              <a:t>HR.</a:t>
            </a:r>
            <a:endParaRPr sz="2000"/>
          </a:p>
          <a:p>
            <a:pPr marL="12700">
              <a:lnSpc>
                <a:spcPct val="100000"/>
              </a:lnSpc>
              <a:spcBef>
                <a:spcPts val="1705"/>
              </a:spcBef>
            </a:pPr>
            <a:r>
              <a:rPr b="1" dirty="0">
                <a:solidFill>
                  <a:srgbClr val="FFC000"/>
                </a:solidFill>
                <a:latin typeface="Calibri"/>
                <a:cs typeface="Calibri"/>
              </a:rPr>
              <a:t>Campus Go</a:t>
            </a:r>
            <a:r>
              <a:rPr b="1" spc="-30" dirty="0">
                <a:solidFill>
                  <a:srgbClr val="FFC000"/>
                </a:solidFill>
                <a:latin typeface="Calibri"/>
                <a:cs typeface="Calibri"/>
              </a:rPr>
              <a:t> </a:t>
            </a:r>
            <a:r>
              <a:rPr b="1" spc="-20" dirty="0">
                <a:solidFill>
                  <a:srgbClr val="FFC000"/>
                </a:solidFill>
                <a:latin typeface="Calibri"/>
                <a:cs typeface="Calibri"/>
              </a:rPr>
              <a:t>Live:</a:t>
            </a:r>
          </a:p>
          <a:p>
            <a:pPr marL="756285" marR="762635" lvl="1" indent="-286385">
              <a:lnSpc>
                <a:spcPct val="100000"/>
              </a:lnSpc>
              <a:spcBef>
                <a:spcPts val="1875"/>
              </a:spcBef>
              <a:buFont typeface="Arial"/>
              <a:buChar char="•"/>
              <a:tabLst>
                <a:tab pos="756285" algn="l"/>
              </a:tabLst>
            </a:pPr>
            <a:r>
              <a:rPr sz="2000" u="sng" dirty="0">
                <a:solidFill>
                  <a:srgbClr val="FFFFFF"/>
                </a:solidFill>
                <a:uFill>
                  <a:solidFill>
                    <a:srgbClr val="FFFFFF"/>
                  </a:solidFill>
                </a:uFill>
                <a:latin typeface="Calibri"/>
                <a:cs typeface="Calibri"/>
              </a:rPr>
              <a:t>Date</a:t>
            </a:r>
            <a:r>
              <a:rPr sz="2000" u="sng" spc="-75" dirty="0">
                <a:solidFill>
                  <a:srgbClr val="FFFFFF"/>
                </a:solidFill>
                <a:uFill>
                  <a:solidFill>
                    <a:srgbClr val="FFFFFF"/>
                  </a:solidFill>
                </a:uFill>
                <a:latin typeface="Calibri"/>
                <a:cs typeface="Calibri"/>
              </a:rPr>
              <a:t> </a:t>
            </a:r>
            <a:r>
              <a:rPr sz="2000" u="sng" dirty="0">
                <a:solidFill>
                  <a:srgbClr val="FFFFFF"/>
                </a:solidFill>
                <a:uFill>
                  <a:solidFill>
                    <a:srgbClr val="FFFFFF"/>
                  </a:solidFill>
                </a:uFill>
                <a:latin typeface="Calibri"/>
                <a:cs typeface="Calibri"/>
              </a:rPr>
              <a:t>TBD:</a:t>
            </a:r>
            <a:r>
              <a:rPr sz="2000" u="none" spc="-60" dirty="0">
                <a:solidFill>
                  <a:srgbClr val="FFFFFF"/>
                </a:solidFill>
                <a:latin typeface="Calibri"/>
                <a:cs typeface="Calibri"/>
              </a:rPr>
              <a:t> </a:t>
            </a:r>
            <a:r>
              <a:rPr sz="2000" u="none" dirty="0">
                <a:solidFill>
                  <a:srgbClr val="FFFFFF"/>
                </a:solidFill>
                <a:latin typeface="Calibri"/>
                <a:cs typeface="Calibri"/>
              </a:rPr>
              <a:t>Hourly</a:t>
            </a:r>
            <a:r>
              <a:rPr sz="2000" u="none" spc="-55" dirty="0">
                <a:solidFill>
                  <a:srgbClr val="FFFFFF"/>
                </a:solidFill>
                <a:latin typeface="Calibri"/>
                <a:cs typeface="Calibri"/>
              </a:rPr>
              <a:t> </a:t>
            </a:r>
            <a:r>
              <a:rPr sz="2000" u="none" dirty="0">
                <a:solidFill>
                  <a:srgbClr val="FFFFFF"/>
                </a:solidFill>
                <a:latin typeface="Calibri"/>
                <a:cs typeface="Calibri"/>
              </a:rPr>
              <a:t>Student</a:t>
            </a:r>
            <a:r>
              <a:rPr sz="2000" u="none" spc="-50" dirty="0">
                <a:solidFill>
                  <a:srgbClr val="FFFFFF"/>
                </a:solidFill>
                <a:latin typeface="Calibri"/>
                <a:cs typeface="Calibri"/>
              </a:rPr>
              <a:t> </a:t>
            </a:r>
            <a:r>
              <a:rPr sz="2000" u="none" dirty="0">
                <a:solidFill>
                  <a:srgbClr val="FFFFFF"/>
                </a:solidFill>
                <a:latin typeface="Calibri"/>
                <a:cs typeface="Calibri"/>
              </a:rPr>
              <a:t>and</a:t>
            </a:r>
            <a:r>
              <a:rPr sz="2000" u="none" spc="-55" dirty="0">
                <a:solidFill>
                  <a:srgbClr val="FFFFFF"/>
                </a:solidFill>
                <a:latin typeface="Calibri"/>
                <a:cs typeface="Calibri"/>
              </a:rPr>
              <a:t> </a:t>
            </a:r>
            <a:r>
              <a:rPr sz="2000" u="none" spc="-20" dirty="0">
                <a:solidFill>
                  <a:srgbClr val="FFFFFF"/>
                </a:solidFill>
                <a:latin typeface="Calibri"/>
                <a:cs typeface="Calibri"/>
              </a:rPr>
              <a:t>Temp</a:t>
            </a:r>
            <a:r>
              <a:rPr sz="2000" u="none" spc="-55" dirty="0">
                <a:solidFill>
                  <a:srgbClr val="FFFFFF"/>
                </a:solidFill>
                <a:latin typeface="Calibri"/>
                <a:cs typeface="Calibri"/>
              </a:rPr>
              <a:t> </a:t>
            </a:r>
            <a:r>
              <a:rPr sz="2000" u="none" spc="-10" dirty="0">
                <a:solidFill>
                  <a:srgbClr val="FFFFFF"/>
                </a:solidFill>
                <a:latin typeface="Calibri"/>
                <a:cs typeface="Calibri"/>
              </a:rPr>
              <a:t>employees</a:t>
            </a:r>
            <a:r>
              <a:rPr sz="2000" u="none" spc="-80" dirty="0">
                <a:solidFill>
                  <a:srgbClr val="FFFFFF"/>
                </a:solidFill>
                <a:latin typeface="Calibri"/>
                <a:cs typeface="Calibri"/>
              </a:rPr>
              <a:t> </a:t>
            </a:r>
            <a:r>
              <a:rPr sz="2000" u="none" dirty="0">
                <a:solidFill>
                  <a:srgbClr val="FFFFFF"/>
                </a:solidFill>
                <a:latin typeface="Calibri"/>
                <a:cs typeface="Calibri"/>
              </a:rPr>
              <a:t>will</a:t>
            </a:r>
            <a:r>
              <a:rPr sz="2000" u="none" spc="-55" dirty="0">
                <a:solidFill>
                  <a:srgbClr val="FFFFFF"/>
                </a:solidFill>
                <a:latin typeface="Calibri"/>
                <a:cs typeface="Calibri"/>
              </a:rPr>
              <a:t> </a:t>
            </a:r>
            <a:r>
              <a:rPr sz="2000" u="none" dirty="0">
                <a:solidFill>
                  <a:srgbClr val="FFFFFF"/>
                </a:solidFill>
                <a:latin typeface="Calibri"/>
                <a:cs typeface="Calibri"/>
              </a:rPr>
              <a:t>begin</a:t>
            </a:r>
            <a:r>
              <a:rPr sz="2000" u="none" spc="-55" dirty="0">
                <a:solidFill>
                  <a:srgbClr val="FFFFFF"/>
                </a:solidFill>
                <a:latin typeface="Calibri"/>
                <a:cs typeface="Calibri"/>
              </a:rPr>
              <a:t> </a:t>
            </a:r>
            <a:r>
              <a:rPr sz="2000" u="none" dirty="0">
                <a:solidFill>
                  <a:srgbClr val="FFFFFF"/>
                </a:solidFill>
                <a:latin typeface="Calibri"/>
                <a:cs typeface="Calibri"/>
              </a:rPr>
              <a:t>using</a:t>
            </a:r>
            <a:r>
              <a:rPr sz="2000" u="none" spc="-25" dirty="0">
                <a:solidFill>
                  <a:srgbClr val="FFFFFF"/>
                </a:solidFill>
                <a:latin typeface="Calibri"/>
                <a:cs typeface="Calibri"/>
              </a:rPr>
              <a:t> </a:t>
            </a:r>
            <a:r>
              <a:rPr sz="2000" u="none" dirty="0">
                <a:solidFill>
                  <a:srgbClr val="FFFFFF"/>
                </a:solidFill>
                <a:latin typeface="Calibri"/>
                <a:cs typeface="Calibri"/>
              </a:rPr>
              <a:t>Banner</a:t>
            </a:r>
            <a:r>
              <a:rPr sz="2000" u="none" spc="-65" dirty="0">
                <a:solidFill>
                  <a:srgbClr val="FFFFFF"/>
                </a:solidFill>
                <a:latin typeface="Calibri"/>
                <a:cs typeface="Calibri"/>
              </a:rPr>
              <a:t> </a:t>
            </a:r>
            <a:r>
              <a:rPr sz="2000" u="none" dirty="0">
                <a:solidFill>
                  <a:srgbClr val="FFFFFF"/>
                </a:solidFill>
                <a:latin typeface="Calibri"/>
                <a:cs typeface="Calibri"/>
              </a:rPr>
              <a:t>Web</a:t>
            </a:r>
            <a:r>
              <a:rPr sz="2000" u="none" spc="-60" dirty="0">
                <a:solidFill>
                  <a:srgbClr val="FFFFFF"/>
                </a:solidFill>
                <a:latin typeface="Calibri"/>
                <a:cs typeface="Calibri"/>
              </a:rPr>
              <a:t> </a:t>
            </a:r>
            <a:r>
              <a:rPr sz="2000" u="none" dirty="0">
                <a:solidFill>
                  <a:srgbClr val="FFFFFF"/>
                </a:solidFill>
                <a:latin typeface="Calibri"/>
                <a:cs typeface="Calibri"/>
              </a:rPr>
              <a:t>Time</a:t>
            </a:r>
            <a:r>
              <a:rPr sz="2000" u="none" spc="-5" dirty="0">
                <a:solidFill>
                  <a:srgbClr val="FFFFFF"/>
                </a:solidFill>
                <a:latin typeface="Calibri"/>
                <a:cs typeface="Calibri"/>
              </a:rPr>
              <a:t> </a:t>
            </a:r>
            <a:r>
              <a:rPr sz="2000" u="none" spc="-10" dirty="0">
                <a:solidFill>
                  <a:srgbClr val="FFFFFF"/>
                </a:solidFill>
                <a:latin typeface="Calibri"/>
                <a:cs typeface="Calibri"/>
              </a:rPr>
              <a:t>Entry timesheets</a:t>
            </a:r>
            <a:endParaRPr sz="2000">
              <a:latin typeface="Calibri"/>
              <a:cs typeface="Calibri"/>
            </a:endParaRPr>
          </a:p>
          <a:p>
            <a:pPr lvl="1">
              <a:lnSpc>
                <a:spcPct val="100000"/>
              </a:lnSpc>
              <a:spcBef>
                <a:spcPts val="420"/>
              </a:spcBef>
              <a:buClr>
                <a:srgbClr val="FFFFFF"/>
              </a:buClr>
              <a:buFont typeface="Arial"/>
              <a:buChar char="•"/>
            </a:pPr>
            <a:endParaRPr sz="2000"/>
          </a:p>
          <a:p>
            <a:pPr marL="756285" lvl="1" indent="-286385">
              <a:lnSpc>
                <a:spcPct val="100000"/>
              </a:lnSpc>
              <a:buFont typeface="Arial"/>
              <a:buChar char="•"/>
              <a:tabLst>
                <a:tab pos="756285" algn="l"/>
              </a:tabLst>
            </a:pPr>
            <a:r>
              <a:rPr sz="2000" u="sng" dirty="0">
                <a:solidFill>
                  <a:srgbClr val="FFFFFF"/>
                </a:solidFill>
                <a:uFill>
                  <a:solidFill>
                    <a:srgbClr val="FFFFFF"/>
                  </a:solidFill>
                </a:uFill>
                <a:latin typeface="Calibri"/>
                <a:cs typeface="Calibri"/>
              </a:rPr>
              <a:t>Date</a:t>
            </a:r>
            <a:r>
              <a:rPr sz="2000" u="sng" spc="-80" dirty="0">
                <a:solidFill>
                  <a:srgbClr val="FFFFFF"/>
                </a:solidFill>
                <a:uFill>
                  <a:solidFill>
                    <a:srgbClr val="FFFFFF"/>
                  </a:solidFill>
                </a:uFill>
                <a:latin typeface="Calibri"/>
                <a:cs typeface="Calibri"/>
              </a:rPr>
              <a:t> </a:t>
            </a:r>
            <a:r>
              <a:rPr sz="2000" u="sng" dirty="0">
                <a:solidFill>
                  <a:srgbClr val="FFFFFF"/>
                </a:solidFill>
                <a:uFill>
                  <a:solidFill>
                    <a:srgbClr val="FFFFFF"/>
                  </a:solidFill>
                </a:uFill>
                <a:latin typeface="Calibri"/>
                <a:cs typeface="Calibri"/>
              </a:rPr>
              <a:t>TBD:</a:t>
            </a:r>
            <a:r>
              <a:rPr sz="2000" u="none" spc="-55" dirty="0">
                <a:solidFill>
                  <a:srgbClr val="FFFFFF"/>
                </a:solidFill>
                <a:latin typeface="Calibri"/>
                <a:cs typeface="Calibri"/>
              </a:rPr>
              <a:t> </a:t>
            </a:r>
            <a:r>
              <a:rPr sz="2000" u="none" spc="-10" dirty="0">
                <a:solidFill>
                  <a:srgbClr val="FFFFFF"/>
                </a:solidFill>
                <a:latin typeface="Calibri"/>
                <a:cs typeface="Calibri"/>
              </a:rPr>
              <a:t>Non-Exempt</a:t>
            </a:r>
            <a:r>
              <a:rPr sz="2000" u="none" spc="-50" dirty="0">
                <a:solidFill>
                  <a:srgbClr val="FFFFFF"/>
                </a:solidFill>
                <a:latin typeface="Calibri"/>
                <a:cs typeface="Calibri"/>
              </a:rPr>
              <a:t> </a:t>
            </a:r>
            <a:r>
              <a:rPr sz="2000" u="none" dirty="0">
                <a:solidFill>
                  <a:srgbClr val="FFFFFF"/>
                </a:solidFill>
                <a:latin typeface="Calibri"/>
                <a:cs typeface="Calibri"/>
              </a:rPr>
              <a:t>and</a:t>
            </a:r>
            <a:r>
              <a:rPr sz="2000" u="none" spc="-55" dirty="0">
                <a:solidFill>
                  <a:srgbClr val="FFFFFF"/>
                </a:solidFill>
                <a:latin typeface="Calibri"/>
                <a:cs typeface="Calibri"/>
              </a:rPr>
              <a:t> </a:t>
            </a:r>
            <a:r>
              <a:rPr sz="2000" u="none" dirty="0">
                <a:solidFill>
                  <a:srgbClr val="FFFFFF"/>
                </a:solidFill>
                <a:latin typeface="Calibri"/>
                <a:cs typeface="Calibri"/>
              </a:rPr>
              <a:t>LEO</a:t>
            </a:r>
            <a:r>
              <a:rPr sz="2000" u="none" spc="-40" dirty="0">
                <a:solidFill>
                  <a:srgbClr val="FFFFFF"/>
                </a:solidFill>
                <a:latin typeface="Calibri"/>
                <a:cs typeface="Calibri"/>
              </a:rPr>
              <a:t> </a:t>
            </a:r>
            <a:r>
              <a:rPr sz="2000" u="none" spc="-10" dirty="0">
                <a:solidFill>
                  <a:srgbClr val="FFFFFF"/>
                </a:solidFill>
                <a:latin typeface="Calibri"/>
                <a:cs typeface="Calibri"/>
              </a:rPr>
              <a:t>employees</a:t>
            </a:r>
            <a:r>
              <a:rPr sz="2000" u="none" spc="-85" dirty="0">
                <a:solidFill>
                  <a:srgbClr val="FFFFFF"/>
                </a:solidFill>
                <a:latin typeface="Calibri"/>
                <a:cs typeface="Calibri"/>
              </a:rPr>
              <a:t> </a:t>
            </a:r>
            <a:r>
              <a:rPr sz="2000" u="none" dirty="0">
                <a:solidFill>
                  <a:srgbClr val="FFFFFF"/>
                </a:solidFill>
                <a:latin typeface="Calibri"/>
                <a:cs typeface="Calibri"/>
              </a:rPr>
              <a:t>will</a:t>
            </a:r>
            <a:r>
              <a:rPr sz="2000" u="none" spc="10" dirty="0">
                <a:solidFill>
                  <a:srgbClr val="FFFFFF"/>
                </a:solidFill>
                <a:latin typeface="Calibri"/>
                <a:cs typeface="Calibri"/>
              </a:rPr>
              <a:t> </a:t>
            </a:r>
            <a:r>
              <a:rPr sz="2000" u="none" dirty="0">
                <a:solidFill>
                  <a:srgbClr val="FFFFFF"/>
                </a:solidFill>
                <a:latin typeface="Calibri"/>
                <a:cs typeface="Calibri"/>
              </a:rPr>
              <a:t>begin</a:t>
            </a:r>
            <a:r>
              <a:rPr sz="2000" u="none" spc="-55" dirty="0">
                <a:solidFill>
                  <a:srgbClr val="FFFFFF"/>
                </a:solidFill>
                <a:latin typeface="Calibri"/>
                <a:cs typeface="Calibri"/>
              </a:rPr>
              <a:t> </a:t>
            </a:r>
            <a:r>
              <a:rPr sz="2000" u="none" dirty="0">
                <a:solidFill>
                  <a:srgbClr val="FFFFFF"/>
                </a:solidFill>
                <a:latin typeface="Calibri"/>
                <a:cs typeface="Calibri"/>
              </a:rPr>
              <a:t>using</a:t>
            </a:r>
            <a:r>
              <a:rPr sz="2000" u="none" spc="-25" dirty="0">
                <a:solidFill>
                  <a:srgbClr val="FFFFFF"/>
                </a:solidFill>
                <a:latin typeface="Calibri"/>
                <a:cs typeface="Calibri"/>
              </a:rPr>
              <a:t> </a:t>
            </a:r>
            <a:r>
              <a:rPr sz="2000" u="none" dirty="0">
                <a:solidFill>
                  <a:srgbClr val="FFFFFF"/>
                </a:solidFill>
                <a:latin typeface="Calibri"/>
                <a:cs typeface="Calibri"/>
              </a:rPr>
              <a:t>Banner</a:t>
            </a:r>
            <a:r>
              <a:rPr sz="2000" u="none" spc="-10" dirty="0">
                <a:solidFill>
                  <a:srgbClr val="FFFFFF"/>
                </a:solidFill>
                <a:latin typeface="Calibri"/>
                <a:cs typeface="Calibri"/>
              </a:rPr>
              <a:t> </a:t>
            </a:r>
            <a:r>
              <a:rPr sz="2000" u="none" dirty="0">
                <a:solidFill>
                  <a:srgbClr val="FFFFFF"/>
                </a:solidFill>
                <a:latin typeface="Calibri"/>
                <a:cs typeface="Calibri"/>
              </a:rPr>
              <a:t>Web</a:t>
            </a:r>
            <a:r>
              <a:rPr sz="2000" u="none" spc="-55" dirty="0">
                <a:solidFill>
                  <a:srgbClr val="FFFFFF"/>
                </a:solidFill>
                <a:latin typeface="Calibri"/>
                <a:cs typeface="Calibri"/>
              </a:rPr>
              <a:t> </a:t>
            </a:r>
            <a:r>
              <a:rPr sz="2000" u="none" dirty="0">
                <a:solidFill>
                  <a:srgbClr val="FFFFFF"/>
                </a:solidFill>
                <a:latin typeface="Calibri"/>
                <a:cs typeface="Calibri"/>
              </a:rPr>
              <a:t>Time</a:t>
            </a:r>
            <a:r>
              <a:rPr sz="2000" u="none" spc="-5" dirty="0">
                <a:solidFill>
                  <a:srgbClr val="FFFFFF"/>
                </a:solidFill>
                <a:latin typeface="Calibri"/>
                <a:cs typeface="Calibri"/>
              </a:rPr>
              <a:t> </a:t>
            </a:r>
            <a:r>
              <a:rPr sz="2000" u="none" dirty="0">
                <a:solidFill>
                  <a:srgbClr val="FFFFFF"/>
                </a:solidFill>
                <a:latin typeface="Calibri"/>
                <a:cs typeface="Calibri"/>
              </a:rPr>
              <a:t>Entry</a:t>
            </a:r>
            <a:r>
              <a:rPr sz="2000" u="none" spc="-65" dirty="0">
                <a:solidFill>
                  <a:srgbClr val="FFFFFF"/>
                </a:solidFill>
                <a:latin typeface="Calibri"/>
                <a:cs typeface="Calibri"/>
              </a:rPr>
              <a:t> </a:t>
            </a:r>
            <a:r>
              <a:rPr sz="2000" u="none" spc="-10" dirty="0">
                <a:solidFill>
                  <a:srgbClr val="FFFFFF"/>
                </a:solidFill>
                <a:latin typeface="Calibri"/>
                <a:cs typeface="Calibri"/>
              </a:rPr>
              <a:t>timesheets</a:t>
            </a:r>
            <a:endParaRPr sz="2000">
              <a:latin typeface="Calibri"/>
              <a:cs typeface="Calibri"/>
            </a:endParaRPr>
          </a:p>
        </p:txBody>
      </p:sp>
      <p:sp>
        <p:nvSpPr>
          <p:cNvPr id="4" name="object 4"/>
          <p:cNvSpPr txBox="1"/>
          <p:nvPr/>
        </p:nvSpPr>
        <p:spPr>
          <a:xfrm>
            <a:off x="1397635" y="6174104"/>
            <a:ext cx="7586980" cy="39179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400" b="0" i="0" u="none" strike="noStrike" kern="0" cap="none" spc="-20" normalizeH="0" baseline="0" noProof="0" dirty="0">
                <a:ln>
                  <a:noFill/>
                </a:ln>
                <a:solidFill>
                  <a:srgbClr val="FFC000"/>
                </a:solidFill>
                <a:effectLst/>
                <a:uLnTx/>
                <a:uFillTx/>
                <a:latin typeface="Calibri"/>
                <a:cs typeface="Calibri"/>
              </a:rPr>
              <a:t>https://its.uncg.edu/tech-initiatives/banner-web-</a:t>
            </a:r>
            <a:r>
              <a:rPr kumimoji="0" sz="2400" b="0" i="0" u="none" strike="noStrike" kern="0" cap="none" spc="-10" normalizeH="0" baseline="0" noProof="0" dirty="0">
                <a:ln>
                  <a:noFill/>
                </a:ln>
                <a:solidFill>
                  <a:srgbClr val="FFC000"/>
                </a:solidFill>
                <a:effectLst/>
                <a:uLnTx/>
                <a:uFillTx/>
                <a:latin typeface="Calibri"/>
                <a:cs typeface="Calibri"/>
              </a:rPr>
              <a:t>time-entry/</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73020" y="372999"/>
            <a:ext cx="2712085" cy="426720"/>
          </a:xfrm>
          <a:prstGeom prst="rect">
            <a:avLst/>
          </a:prstGeom>
        </p:spPr>
        <p:txBody>
          <a:bodyPr vert="horz" wrap="square" lIns="0" tIns="16510" rIns="0" bIns="0" rtlCol="0">
            <a:spAutoFit/>
          </a:bodyPr>
          <a:lstStyle/>
          <a:p>
            <a:pPr marL="12700" marR="0" lvl="0" indent="0" defTabSz="914400" eaLnBrk="1" fontAlgn="auto" latinLnBrk="0" hangingPunct="1">
              <a:lnSpc>
                <a:spcPct val="100000"/>
              </a:lnSpc>
              <a:spcBef>
                <a:spcPts val="130"/>
              </a:spcBef>
              <a:spcAft>
                <a:spcPts val="0"/>
              </a:spcAft>
              <a:buClrTx/>
              <a:buSzTx/>
              <a:buFontTx/>
              <a:buNone/>
              <a:tabLst/>
              <a:defRPr/>
            </a:pPr>
            <a:r>
              <a:rPr kumimoji="0" sz="2600" b="0" i="0" u="none" strike="noStrike" kern="0" cap="none" spc="-20" normalizeH="0" baseline="0" noProof="0" dirty="0">
                <a:ln>
                  <a:noFill/>
                </a:ln>
                <a:solidFill>
                  <a:srgbClr val="FFC000"/>
                </a:solidFill>
                <a:effectLst/>
                <a:uLnTx/>
                <a:uFillTx/>
                <a:latin typeface="Arial Black"/>
                <a:cs typeface="Arial Black"/>
              </a:rPr>
              <a:t>Academic-Link</a:t>
            </a:r>
            <a:endParaRPr kumimoji="0" sz="2600" b="0" i="0" u="none" strike="noStrike" kern="0" cap="none" spc="0" normalizeH="0" baseline="0" noProof="0">
              <a:ln>
                <a:noFill/>
              </a:ln>
              <a:solidFill>
                <a:sysClr val="windowText" lastClr="000000"/>
              </a:solidFill>
              <a:effectLst/>
              <a:uLnTx/>
              <a:uFillTx/>
              <a:latin typeface="Arial Black"/>
              <a:cs typeface="Arial Black"/>
            </a:endParaRPr>
          </a:p>
        </p:txBody>
      </p:sp>
      <p:sp>
        <p:nvSpPr>
          <p:cNvPr id="3" name="object 3"/>
          <p:cNvSpPr txBox="1">
            <a:spLocks noGrp="1"/>
          </p:cNvSpPr>
          <p:nvPr>
            <p:ph type="title"/>
          </p:nvPr>
        </p:nvSpPr>
        <p:spPr>
          <a:xfrm>
            <a:off x="1085850" y="1358582"/>
            <a:ext cx="10427335" cy="517525"/>
          </a:xfrm>
          <a:prstGeom prst="rect">
            <a:avLst/>
          </a:prstGeom>
        </p:spPr>
        <p:txBody>
          <a:bodyPr vert="horz" wrap="square" lIns="0" tIns="15875" rIns="0" bIns="0" rtlCol="0">
            <a:spAutoFit/>
          </a:bodyPr>
          <a:lstStyle/>
          <a:p>
            <a:pPr marL="12700">
              <a:lnSpc>
                <a:spcPct val="100000"/>
              </a:lnSpc>
              <a:spcBef>
                <a:spcPts val="125"/>
              </a:spcBef>
            </a:pPr>
            <a:r>
              <a:rPr sz="3200" b="1" dirty="0">
                <a:solidFill>
                  <a:srgbClr val="FFB71B"/>
                </a:solidFill>
                <a:latin typeface="Calibri"/>
                <a:cs typeface="Calibri"/>
              </a:rPr>
              <a:t>Purpose</a:t>
            </a:r>
            <a:r>
              <a:rPr sz="3200" dirty="0">
                <a:solidFill>
                  <a:srgbClr val="FFB71B"/>
                </a:solidFill>
              </a:rPr>
              <a:t>:</a:t>
            </a:r>
            <a:r>
              <a:rPr sz="3200" spc="-80" dirty="0">
                <a:solidFill>
                  <a:srgbClr val="FFB71B"/>
                </a:solidFill>
              </a:rPr>
              <a:t> </a:t>
            </a:r>
            <a:r>
              <a:rPr spc="-10" dirty="0"/>
              <a:t>Strengthen</a:t>
            </a:r>
            <a:r>
              <a:rPr spc="-65" dirty="0"/>
              <a:t> </a:t>
            </a:r>
            <a:r>
              <a:rPr dirty="0"/>
              <a:t>indoor</a:t>
            </a:r>
            <a:r>
              <a:rPr spc="-85" dirty="0"/>
              <a:t> </a:t>
            </a:r>
            <a:r>
              <a:rPr dirty="0"/>
              <a:t>wireless</a:t>
            </a:r>
            <a:r>
              <a:rPr spc="-50" dirty="0"/>
              <a:t> </a:t>
            </a:r>
            <a:r>
              <a:rPr spc="-10" dirty="0"/>
              <a:t>connectivity</a:t>
            </a:r>
            <a:r>
              <a:rPr spc="-50" dirty="0"/>
              <a:t> </a:t>
            </a:r>
            <a:r>
              <a:rPr dirty="0"/>
              <a:t>at</a:t>
            </a:r>
            <a:r>
              <a:rPr spc="-60" dirty="0"/>
              <a:t> </a:t>
            </a:r>
            <a:r>
              <a:rPr dirty="0"/>
              <a:t>UNCG,</a:t>
            </a:r>
            <a:r>
              <a:rPr spc="-80" dirty="0"/>
              <a:t> </a:t>
            </a:r>
            <a:r>
              <a:rPr dirty="0"/>
              <a:t>ensuring</a:t>
            </a:r>
            <a:r>
              <a:rPr spc="-80" dirty="0"/>
              <a:t> </a:t>
            </a:r>
            <a:r>
              <a:rPr spc="-10" dirty="0"/>
              <a:t>fast,</a:t>
            </a:r>
            <a:r>
              <a:rPr spc="-75" dirty="0"/>
              <a:t> </a:t>
            </a:r>
            <a:r>
              <a:rPr spc="-10" dirty="0"/>
              <a:t>reliable</a:t>
            </a:r>
            <a:endParaRPr sz="3200">
              <a:latin typeface="Calibri"/>
              <a:cs typeface="Calibri"/>
            </a:endParaRPr>
          </a:p>
        </p:txBody>
      </p:sp>
      <p:sp>
        <p:nvSpPr>
          <p:cNvPr id="4" name="object 4"/>
          <p:cNvSpPr txBox="1"/>
          <p:nvPr/>
        </p:nvSpPr>
        <p:spPr>
          <a:xfrm>
            <a:off x="1085850" y="1853818"/>
            <a:ext cx="8752840" cy="292163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2400" b="0" i="0" u="none" strike="noStrike" kern="0" cap="none" spc="-10" normalizeH="0" baseline="0" noProof="0" dirty="0">
                <a:ln>
                  <a:noFill/>
                </a:ln>
                <a:solidFill>
                  <a:srgbClr val="FFFFFF"/>
                </a:solidFill>
                <a:effectLst/>
                <a:uLnTx/>
                <a:uFillTx/>
                <a:latin typeface="Calibri"/>
                <a:cs typeface="Calibri"/>
              </a:rPr>
              <a:t>Wi-</a:t>
            </a:r>
            <a:r>
              <a:rPr kumimoji="0" sz="2400" b="0" i="0" u="none" strike="noStrike" kern="0" cap="none" spc="0" normalizeH="0" baseline="0" noProof="0" dirty="0">
                <a:ln>
                  <a:noFill/>
                </a:ln>
                <a:solidFill>
                  <a:srgbClr val="FFFFFF"/>
                </a:solidFill>
                <a:effectLst/>
                <a:uLnTx/>
                <a:uFillTx/>
                <a:latin typeface="Calibri"/>
                <a:cs typeface="Calibri"/>
              </a:rPr>
              <a:t>Fi</a:t>
            </a:r>
            <a:r>
              <a:rPr kumimoji="0" sz="2400" b="0" i="0" u="none" strike="noStrike" kern="0" cap="none" spc="-95"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where</a:t>
            </a:r>
            <a:r>
              <a:rPr kumimoji="0" sz="2400" b="0" i="0" u="none" strike="noStrike" kern="0" cap="none" spc="-60"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it’s</a:t>
            </a:r>
            <a:r>
              <a:rPr kumimoji="0" sz="2400" b="0" i="0" u="none" strike="noStrike" kern="0" cap="none" spc="-40" normalizeH="0" baseline="0" noProof="0" dirty="0">
                <a:ln>
                  <a:noFill/>
                </a:ln>
                <a:solidFill>
                  <a:srgbClr val="FFFFFF"/>
                </a:solidFill>
                <a:effectLst/>
                <a:uLnTx/>
                <a:uFillTx/>
                <a:latin typeface="Calibri"/>
                <a:cs typeface="Calibri"/>
              </a:rPr>
              <a:t> </a:t>
            </a:r>
            <a:r>
              <a:rPr kumimoji="0" sz="2400" b="0" i="0" u="none" strike="noStrike" kern="0" cap="none" spc="-10" normalizeH="0" baseline="0" noProof="0" dirty="0">
                <a:ln>
                  <a:noFill/>
                </a:ln>
                <a:solidFill>
                  <a:srgbClr val="FFFFFF"/>
                </a:solidFill>
                <a:effectLst/>
                <a:uLnTx/>
                <a:uFillTx/>
                <a:latin typeface="Calibri"/>
                <a:cs typeface="Calibri"/>
              </a:rPr>
              <a:t>needed</a:t>
            </a:r>
            <a:r>
              <a:rPr kumimoji="0" sz="2400" b="0" i="0" u="none" strike="noStrike" kern="0" cap="none" spc="-55" normalizeH="0" baseline="0" noProof="0" dirty="0">
                <a:ln>
                  <a:noFill/>
                </a:ln>
                <a:solidFill>
                  <a:srgbClr val="FFFFFF"/>
                </a:solidFill>
                <a:effectLst/>
                <a:uLnTx/>
                <a:uFillTx/>
                <a:latin typeface="Calibri"/>
                <a:cs typeface="Calibri"/>
              </a:rPr>
              <a:t> </a:t>
            </a:r>
            <a:r>
              <a:rPr kumimoji="0" sz="2400" b="0" i="0" u="none" strike="noStrike" kern="0" cap="none" spc="-20" normalizeH="0" baseline="0" noProof="0" dirty="0">
                <a:ln>
                  <a:noFill/>
                </a:ln>
                <a:solidFill>
                  <a:srgbClr val="FFFFFF"/>
                </a:solidFill>
                <a:effectLst/>
                <a:uLnTx/>
                <a:uFillTx/>
                <a:latin typeface="Calibri"/>
                <a:cs typeface="Calibri"/>
              </a:rPr>
              <a:t>most</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13970" marR="0" lvl="0" indent="0" defTabSz="914400" eaLnBrk="1" fontAlgn="auto" latinLnBrk="0" hangingPunct="1">
              <a:lnSpc>
                <a:spcPct val="100000"/>
              </a:lnSpc>
              <a:spcBef>
                <a:spcPts val="2490"/>
              </a:spcBef>
              <a:spcAft>
                <a:spcPts val="0"/>
              </a:spcAft>
              <a:buClrTx/>
              <a:buSzTx/>
              <a:buFontTx/>
              <a:buNone/>
              <a:tabLst/>
              <a:defRPr/>
            </a:pPr>
            <a:r>
              <a:rPr kumimoji="0" sz="2750" b="1" i="0" u="none" strike="noStrike" kern="0" cap="none" spc="-10" normalizeH="0" baseline="0" noProof="0" dirty="0">
                <a:ln>
                  <a:noFill/>
                </a:ln>
                <a:solidFill>
                  <a:srgbClr val="FFB71B"/>
                </a:solidFill>
                <a:effectLst/>
                <a:uLnTx/>
                <a:uFillTx/>
                <a:latin typeface="Calibri"/>
                <a:cs typeface="Calibri"/>
              </a:rPr>
              <a:t>Update</a:t>
            </a:r>
            <a:r>
              <a:rPr kumimoji="0" sz="2750" b="0" i="0" u="none" strike="noStrike" kern="0" cap="none" spc="-10" normalizeH="0" baseline="0" noProof="0" dirty="0">
                <a:ln>
                  <a:noFill/>
                </a:ln>
                <a:solidFill>
                  <a:srgbClr val="FFB71B"/>
                </a:solidFill>
                <a:effectLst/>
                <a:uLnTx/>
                <a:uFillTx/>
                <a:latin typeface="Calibri"/>
                <a:cs typeface="Calibri"/>
              </a:rPr>
              <a:t>:</a:t>
            </a:r>
            <a:endParaRPr kumimoji="0" sz="2750" b="0" i="0" u="none" strike="noStrike" kern="0" cap="none" spc="0" normalizeH="0" baseline="0" noProof="0">
              <a:ln>
                <a:noFill/>
              </a:ln>
              <a:solidFill>
                <a:sysClr val="windowText" lastClr="000000"/>
              </a:solidFill>
              <a:effectLst/>
              <a:uLnTx/>
              <a:uFillTx/>
              <a:latin typeface="Calibri"/>
              <a:cs typeface="Calibri"/>
            </a:endParaRPr>
          </a:p>
          <a:p>
            <a:pPr marL="356870" marR="0" lvl="0" indent="-342900" defTabSz="914400" eaLnBrk="1" fontAlgn="auto" latinLnBrk="0" hangingPunct="1">
              <a:lnSpc>
                <a:spcPct val="100000"/>
              </a:lnSpc>
              <a:spcBef>
                <a:spcPts val="1855"/>
              </a:spcBef>
              <a:spcAft>
                <a:spcPts val="0"/>
              </a:spcAft>
              <a:buClrTx/>
              <a:buSzTx/>
              <a:buFont typeface="Arial"/>
              <a:buChar char="•"/>
              <a:tabLst>
                <a:tab pos="356870" algn="l"/>
              </a:tabLst>
              <a:defRPr/>
            </a:pPr>
            <a:r>
              <a:rPr kumimoji="0" sz="2400" b="0" i="0" u="none" strike="noStrike" kern="0" cap="none" spc="0" normalizeH="0" baseline="0" noProof="0" dirty="0">
                <a:ln>
                  <a:noFill/>
                </a:ln>
                <a:solidFill>
                  <a:srgbClr val="FFFFFF"/>
                </a:solidFill>
                <a:effectLst/>
                <a:uLnTx/>
                <a:uFillTx/>
                <a:latin typeface="Calibri"/>
                <a:cs typeface="Calibri"/>
              </a:rPr>
              <a:t>October</a:t>
            </a:r>
            <a:r>
              <a:rPr kumimoji="0" sz="2400" b="0" i="0" u="none" strike="noStrike" kern="0" cap="none" spc="-65"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2025:</a:t>
            </a:r>
            <a:r>
              <a:rPr kumimoji="0" sz="2400" b="0" i="0" u="none" strike="noStrike" kern="0" cap="none" spc="-95"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Network</a:t>
            </a:r>
            <a:r>
              <a:rPr kumimoji="0" sz="2400" b="0" i="0" u="none" strike="noStrike" kern="0" cap="none" spc="-25"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closet</a:t>
            </a:r>
            <a:r>
              <a:rPr kumimoji="0" sz="2400" b="0" i="0" u="none" strike="noStrike" kern="0" cap="none" spc="-35" normalizeH="0" baseline="0" noProof="0" dirty="0">
                <a:ln>
                  <a:noFill/>
                </a:ln>
                <a:solidFill>
                  <a:srgbClr val="FFFFFF"/>
                </a:solidFill>
                <a:effectLst/>
                <a:uLnTx/>
                <a:uFillTx/>
                <a:latin typeface="Calibri"/>
                <a:cs typeface="Calibri"/>
              </a:rPr>
              <a:t> </a:t>
            </a:r>
            <a:r>
              <a:rPr kumimoji="0" sz="2400" b="0" i="0" u="none" strike="noStrike" kern="0" cap="none" spc="-10" normalizeH="0" baseline="0" noProof="0" dirty="0">
                <a:ln>
                  <a:noFill/>
                </a:ln>
                <a:solidFill>
                  <a:srgbClr val="FFFFFF"/>
                </a:solidFill>
                <a:effectLst/>
                <a:uLnTx/>
                <a:uFillTx/>
                <a:latin typeface="Calibri"/>
                <a:cs typeface="Calibri"/>
              </a:rPr>
              <a:t>assessment</a:t>
            </a:r>
            <a:r>
              <a:rPr kumimoji="0" sz="2400" b="0" i="0" u="none" strike="noStrike" kern="0" cap="none" spc="-35" normalizeH="0" baseline="0" noProof="0" dirty="0">
                <a:ln>
                  <a:noFill/>
                </a:ln>
                <a:solidFill>
                  <a:srgbClr val="FFFFFF"/>
                </a:solidFill>
                <a:effectLst/>
                <a:uLnTx/>
                <a:uFillTx/>
                <a:latin typeface="Calibri"/>
                <a:cs typeface="Calibri"/>
              </a:rPr>
              <a:t> </a:t>
            </a:r>
            <a:r>
              <a:rPr kumimoji="0" sz="2400" b="0" i="0" u="none" strike="noStrike" kern="0" cap="none" spc="-10" normalizeH="0" baseline="0" noProof="0" dirty="0">
                <a:ln>
                  <a:noFill/>
                </a:ln>
                <a:solidFill>
                  <a:srgbClr val="FFFFFF"/>
                </a:solidFill>
                <a:effectLst/>
                <a:uLnTx/>
                <a:uFillTx/>
                <a:latin typeface="Calibri"/>
                <a:cs typeface="Calibri"/>
              </a:rPr>
              <a:t>began</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356870" marR="0" lvl="0" indent="-342900" defTabSz="914400" eaLnBrk="1" fontAlgn="auto" latinLnBrk="0" hangingPunct="1">
              <a:lnSpc>
                <a:spcPct val="100000"/>
              </a:lnSpc>
              <a:spcBef>
                <a:spcPts val="1780"/>
              </a:spcBef>
              <a:spcAft>
                <a:spcPts val="0"/>
              </a:spcAft>
              <a:buClrTx/>
              <a:buSzTx/>
              <a:buFont typeface="Arial"/>
              <a:buChar char="•"/>
              <a:tabLst>
                <a:tab pos="356870" algn="l"/>
              </a:tabLst>
              <a:defRPr/>
            </a:pPr>
            <a:r>
              <a:rPr kumimoji="0" sz="2400" b="0" i="0" u="none" strike="noStrike" kern="0" cap="none" spc="0" normalizeH="0" baseline="0" noProof="0" dirty="0">
                <a:ln>
                  <a:noFill/>
                </a:ln>
                <a:solidFill>
                  <a:srgbClr val="FFFFFF"/>
                </a:solidFill>
                <a:effectLst/>
                <a:uLnTx/>
                <a:uFillTx/>
                <a:latin typeface="Calibri"/>
                <a:cs typeface="Calibri"/>
              </a:rPr>
              <a:t>November</a:t>
            </a:r>
            <a:r>
              <a:rPr kumimoji="0" sz="2400" b="0" i="0" u="none" strike="noStrike" kern="0" cap="none" spc="-100"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2025:</a:t>
            </a:r>
            <a:r>
              <a:rPr kumimoji="0" sz="2400" b="0" i="0" u="none" strike="noStrike" kern="0" cap="none" spc="-60"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Network</a:t>
            </a:r>
            <a:r>
              <a:rPr kumimoji="0" sz="2400" b="0" i="0" u="none" strike="noStrike" kern="0" cap="none" spc="-65"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closet</a:t>
            </a:r>
            <a:r>
              <a:rPr kumimoji="0" sz="2400" b="0" i="0" u="none" strike="noStrike" kern="0" cap="none" spc="-65"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assessment</a:t>
            </a:r>
            <a:r>
              <a:rPr kumimoji="0" sz="2400" b="0" i="0" u="none" strike="noStrike" kern="0" cap="none" spc="-75"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to</a:t>
            </a:r>
            <a:r>
              <a:rPr kumimoji="0" sz="2400" b="0" i="0" u="none" strike="noStrike" kern="0" cap="none" spc="-75" normalizeH="0" baseline="0" noProof="0" dirty="0">
                <a:ln>
                  <a:noFill/>
                </a:ln>
                <a:solidFill>
                  <a:srgbClr val="FFFFFF"/>
                </a:solidFill>
                <a:effectLst/>
                <a:uLnTx/>
                <a:uFillTx/>
                <a:latin typeface="Calibri"/>
                <a:cs typeface="Calibri"/>
              </a:rPr>
              <a:t> </a:t>
            </a:r>
            <a:r>
              <a:rPr kumimoji="0" sz="2400" b="0" i="0" u="none" strike="noStrike" kern="0" cap="none" spc="-10" normalizeH="0" baseline="0" noProof="0" dirty="0">
                <a:ln>
                  <a:noFill/>
                </a:ln>
                <a:solidFill>
                  <a:srgbClr val="FFFFFF"/>
                </a:solidFill>
                <a:effectLst/>
                <a:uLnTx/>
                <a:uFillTx/>
                <a:latin typeface="Calibri"/>
                <a:cs typeface="Calibri"/>
              </a:rPr>
              <a:t>complete</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356870" marR="0" lvl="0" indent="-342900" defTabSz="914400" eaLnBrk="1" fontAlgn="auto" latinLnBrk="0" hangingPunct="1">
              <a:lnSpc>
                <a:spcPct val="100000"/>
              </a:lnSpc>
              <a:spcBef>
                <a:spcPts val="1850"/>
              </a:spcBef>
              <a:spcAft>
                <a:spcPts val="0"/>
              </a:spcAft>
              <a:buClrTx/>
              <a:buSzTx/>
              <a:buFont typeface="Arial"/>
              <a:buChar char="•"/>
              <a:tabLst>
                <a:tab pos="356870" algn="l"/>
              </a:tabLst>
              <a:defRPr/>
            </a:pPr>
            <a:r>
              <a:rPr kumimoji="0" sz="2400" b="0" i="0" u="none" strike="noStrike" kern="0" cap="none" spc="0" normalizeH="0" baseline="0" noProof="0" dirty="0">
                <a:ln>
                  <a:noFill/>
                </a:ln>
                <a:solidFill>
                  <a:srgbClr val="FFFFFF"/>
                </a:solidFill>
                <a:effectLst/>
                <a:uLnTx/>
                <a:uFillTx/>
                <a:latin typeface="Calibri"/>
                <a:cs typeface="Calibri"/>
              </a:rPr>
              <a:t>TBD:</a:t>
            </a:r>
            <a:r>
              <a:rPr kumimoji="0" sz="2400" b="0" i="0" u="none" strike="noStrike" kern="0" cap="none" spc="-120"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Remediation</a:t>
            </a:r>
            <a:r>
              <a:rPr kumimoji="0" sz="2400" b="0" i="0" u="none" strike="noStrike" kern="0" cap="none" spc="-70" normalizeH="0" baseline="0" noProof="0" dirty="0">
                <a:ln>
                  <a:noFill/>
                </a:ln>
                <a:solidFill>
                  <a:srgbClr val="FFFFFF"/>
                </a:solidFill>
                <a:effectLst/>
                <a:uLnTx/>
                <a:uFillTx/>
                <a:latin typeface="Calibri"/>
                <a:cs typeface="Calibri"/>
              </a:rPr>
              <a:t> </a:t>
            </a:r>
            <a:r>
              <a:rPr kumimoji="0" sz="2400" b="0" i="0" u="none" strike="noStrike" kern="0" cap="none" spc="-10" normalizeH="0" baseline="0" noProof="0" dirty="0">
                <a:ln>
                  <a:noFill/>
                </a:ln>
                <a:solidFill>
                  <a:srgbClr val="FFFFFF"/>
                </a:solidFill>
                <a:effectLst/>
                <a:uLnTx/>
                <a:uFillTx/>
                <a:latin typeface="Calibri"/>
                <a:cs typeface="Calibri"/>
              </a:rPr>
              <a:t>(pending</a:t>
            </a:r>
            <a:r>
              <a:rPr kumimoji="0" sz="2400" b="0" i="0" u="none" strike="noStrike" kern="0" cap="none" spc="-85"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Network</a:t>
            </a:r>
            <a:r>
              <a:rPr kumimoji="0" sz="2400" b="0" i="0" u="none" strike="noStrike" kern="0" cap="none" spc="-50"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closet</a:t>
            </a:r>
            <a:r>
              <a:rPr kumimoji="0" sz="2400" b="0" i="0" u="none" strike="noStrike" kern="0" cap="none" spc="-65" normalizeH="0" baseline="0" noProof="0" dirty="0">
                <a:ln>
                  <a:noFill/>
                </a:ln>
                <a:solidFill>
                  <a:srgbClr val="FFFFFF"/>
                </a:solidFill>
                <a:effectLst/>
                <a:uLnTx/>
                <a:uFillTx/>
                <a:latin typeface="Calibri"/>
                <a:cs typeface="Calibri"/>
              </a:rPr>
              <a:t> </a:t>
            </a:r>
            <a:r>
              <a:rPr kumimoji="0" sz="2400" b="0" i="0" u="none" strike="noStrike" kern="0" cap="none" spc="0" normalizeH="0" baseline="0" noProof="0" dirty="0">
                <a:ln>
                  <a:noFill/>
                </a:ln>
                <a:solidFill>
                  <a:srgbClr val="FFFFFF"/>
                </a:solidFill>
                <a:effectLst/>
                <a:uLnTx/>
                <a:uFillTx/>
                <a:latin typeface="Calibri"/>
                <a:cs typeface="Calibri"/>
              </a:rPr>
              <a:t>assessment</a:t>
            </a:r>
            <a:r>
              <a:rPr kumimoji="0" sz="2400" b="0" i="0" u="none" strike="noStrike" kern="0" cap="none" spc="-60" normalizeH="0" baseline="0" noProof="0" dirty="0">
                <a:ln>
                  <a:noFill/>
                </a:ln>
                <a:solidFill>
                  <a:srgbClr val="FFFFFF"/>
                </a:solidFill>
                <a:effectLst/>
                <a:uLnTx/>
                <a:uFillTx/>
                <a:latin typeface="Calibri"/>
                <a:cs typeface="Calibri"/>
              </a:rPr>
              <a:t> </a:t>
            </a:r>
            <a:r>
              <a:rPr kumimoji="0" sz="2400" b="0" i="0" u="none" strike="noStrike" kern="0" cap="none" spc="-10" normalizeH="0" baseline="0" noProof="0" dirty="0">
                <a:ln>
                  <a:noFill/>
                </a:ln>
                <a:solidFill>
                  <a:srgbClr val="FFFFFF"/>
                </a:solidFill>
                <a:effectLst/>
                <a:uLnTx/>
                <a:uFillTx/>
                <a:latin typeface="Calibri"/>
                <a:cs typeface="Calibri"/>
              </a:rPr>
              <a:t>completion)</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
        <p:nvSpPr>
          <p:cNvPr id="5" name="object 5"/>
          <p:cNvSpPr txBox="1"/>
          <p:nvPr/>
        </p:nvSpPr>
        <p:spPr>
          <a:xfrm>
            <a:off x="2793745" y="6054090"/>
            <a:ext cx="6366510" cy="392430"/>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2400" b="0" i="0" u="none" strike="noStrike" kern="0" cap="none" spc="-10" normalizeH="0" baseline="0" noProof="0" dirty="0">
                <a:ln>
                  <a:noFill/>
                </a:ln>
                <a:solidFill>
                  <a:srgbClr val="FFC000"/>
                </a:solidFill>
                <a:effectLst/>
                <a:uLnTx/>
                <a:uFillTx/>
                <a:latin typeface="Calibri"/>
                <a:cs typeface="Calibri"/>
              </a:rPr>
              <a:t>https://its.uncg.edu/tech-</a:t>
            </a:r>
            <a:r>
              <a:rPr kumimoji="0" sz="2400" b="0" i="0" u="none" strike="noStrike" kern="0" cap="none" spc="-20" normalizeH="0" baseline="0" noProof="0" dirty="0">
                <a:ln>
                  <a:noFill/>
                </a:ln>
                <a:solidFill>
                  <a:srgbClr val="FFC000"/>
                </a:solidFill>
                <a:effectLst/>
                <a:uLnTx/>
                <a:uFillTx/>
                <a:latin typeface="Calibri"/>
                <a:cs typeface="Calibri"/>
              </a:rPr>
              <a:t>initiatives/academic-</a:t>
            </a:r>
            <a:r>
              <a:rPr kumimoji="0" sz="2400" b="0" i="0" u="none" strike="noStrike" kern="0" cap="none" spc="-10" normalizeH="0" baseline="0" noProof="0" dirty="0">
                <a:ln>
                  <a:noFill/>
                </a:ln>
                <a:solidFill>
                  <a:srgbClr val="FFC000"/>
                </a:solidFill>
                <a:effectLst/>
                <a:uLnTx/>
                <a:uFillTx/>
                <a:latin typeface="Calibri"/>
                <a:cs typeface="Calibri"/>
              </a:rPr>
              <a:t>link/</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6510" rIns="0" bIns="0" rtlCol="0">
            <a:spAutoFit/>
          </a:bodyPr>
          <a:lstStyle/>
          <a:p>
            <a:pPr marL="12700">
              <a:lnSpc>
                <a:spcPct val="100000"/>
              </a:lnSpc>
              <a:spcBef>
                <a:spcPts val="130"/>
              </a:spcBef>
            </a:pPr>
            <a:r>
              <a:rPr sz="3200" dirty="0">
                <a:solidFill>
                  <a:srgbClr val="FFB71B"/>
                </a:solidFill>
                <a:latin typeface="Arial Black"/>
                <a:cs typeface="Arial Black"/>
              </a:rPr>
              <a:t>ITS</a:t>
            </a:r>
            <a:r>
              <a:rPr sz="3200" spc="-85" dirty="0">
                <a:solidFill>
                  <a:srgbClr val="FFB71B"/>
                </a:solidFill>
                <a:latin typeface="Arial Black"/>
                <a:cs typeface="Arial Black"/>
              </a:rPr>
              <a:t> </a:t>
            </a:r>
            <a:r>
              <a:rPr sz="3200" dirty="0">
                <a:solidFill>
                  <a:srgbClr val="FFB71B"/>
                </a:solidFill>
                <a:latin typeface="Arial Black"/>
                <a:cs typeface="Arial Black"/>
              </a:rPr>
              <a:t>Project</a:t>
            </a:r>
            <a:r>
              <a:rPr sz="3200" spc="-80" dirty="0">
                <a:solidFill>
                  <a:srgbClr val="FFB71B"/>
                </a:solidFill>
                <a:latin typeface="Arial Black"/>
                <a:cs typeface="Arial Black"/>
              </a:rPr>
              <a:t> </a:t>
            </a:r>
            <a:r>
              <a:rPr sz="3200" dirty="0">
                <a:solidFill>
                  <a:srgbClr val="FFB71B"/>
                </a:solidFill>
                <a:latin typeface="Arial Black"/>
                <a:cs typeface="Arial Black"/>
              </a:rPr>
              <a:t>Status</a:t>
            </a:r>
            <a:r>
              <a:rPr sz="3200" spc="-90" dirty="0">
                <a:solidFill>
                  <a:srgbClr val="FFB71B"/>
                </a:solidFill>
                <a:latin typeface="Arial Black"/>
                <a:cs typeface="Arial Black"/>
              </a:rPr>
              <a:t> </a:t>
            </a:r>
            <a:r>
              <a:rPr sz="3200" spc="-10" dirty="0">
                <a:solidFill>
                  <a:srgbClr val="FFB71B"/>
                </a:solidFill>
                <a:latin typeface="Arial Black"/>
                <a:cs typeface="Arial Black"/>
              </a:rPr>
              <a:t>Dashboard</a:t>
            </a:r>
            <a:endParaRPr sz="3200">
              <a:latin typeface="Arial Black"/>
              <a:cs typeface="Arial Black"/>
            </a:endParaRPr>
          </a:p>
        </p:txBody>
      </p:sp>
      <p:sp>
        <p:nvSpPr>
          <p:cNvPr id="3" name="object 3"/>
          <p:cNvSpPr txBox="1"/>
          <p:nvPr/>
        </p:nvSpPr>
        <p:spPr>
          <a:xfrm>
            <a:off x="1240472" y="3084512"/>
            <a:ext cx="9718675" cy="632460"/>
          </a:xfrm>
          <a:prstGeom prst="rect">
            <a:avLst/>
          </a:prstGeom>
        </p:spPr>
        <p:txBody>
          <a:bodyPr vert="horz" wrap="square" lIns="0" tIns="16510" rIns="0" bIns="0" rtlCol="0">
            <a:spAutoFit/>
          </a:bodyPr>
          <a:lstStyle/>
          <a:p>
            <a:pPr marL="12700" marR="0" lvl="0" indent="0" defTabSz="914400" eaLnBrk="1" fontAlgn="auto" latinLnBrk="0" hangingPunct="1">
              <a:lnSpc>
                <a:spcPct val="100000"/>
              </a:lnSpc>
              <a:spcBef>
                <a:spcPts val="130"/>
              </a:spcBef>
              <a:spcAft>
                <a:spcPts val="0"/>
              </a:spcAft>
              <a:buClrTx/>
              <a:buSzTx/>
              <a:buFontTx/>
              <a:buNone/>
              <a:tabLst/>
              <a:defRPr/>
            </a:pPr>
            <a:r>
              <a:rPr kumimoji="0" sz="3950" b="0" i="0" u="none" strike="noStrike" kern="0" cap="none" spc="-10" normalizeH="0" baseline="0" noProof="0" dirty="0">
                <a:ln>
                  <a:noFill/>
                </a:ln>
                <a:solidFill>
                  <a:srgbClr val="FFB71B"/>
                </a:solidFill>
                <a:effectLst/>
                <a:uLnTx/>
                <a:uFillTx/>
                <a:latin typeface="Calibri"/>
                <a:cs typeface="Calibri"/>
              </a:rPr>
              <a:t>https://its.uncg.edu/project-</a:t>
            </a:r>
            <a:r>
              <a:rPr kumimoji="0" sz="3950" b="0" i="0" u="none" strike="noStrike" kern="0" cap="none" spc="-20" normalizeH="0" baseline="0" noProof="0" dirty="0">
                <a:ln>
                  <a:noFill/>
                </a:ln>
                <a:solidFill>
                  <a:srgbClr val="FFB71B"/>
                </a:solidFill>
                <a:effectLst/>
                <a:uLnTx/>
                <a:uFillTx/>
                <a:latin typeface="Calibri"/>
                <a:cs typeface="Calibri"/>
              </a:rPr>
              <a:t>status-</a:t>
            </a:r>
            <a:r>
              <a:rPr kumimoji="0" sz="3950" b="0" i="0" u="none" strike="noStrike" kern="0" cap="none" spc="-10" normalizeH="0" baseline="0" noProof="0" dirty="0">
                <a:ln>
                  <a:noFill/>
                </a:ln>
                <a:solidFill>
                  <a:srgbClr val="FFB71B"/>
                </a:solidFill>
                <a:effectLst/>
                <a:uLnTx/>
                <a:uFillTx/>
                <a:latin typeface="Calibri"/>
                <a:cs typeface="Calibri"/>
              </a:rPr>
              <a:t>dashboard/</a:t>
            </a:r>
            <a:endParaRPr kumimoji="0" sz="395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rgbClr val="122347"/>
        </a:solidFill>
        <a:effectLst/>
      </p:bgPr>
    </p:bg>
    <p:spTree>
      <p:nvGrpSpPr>
        <p:cNvPr id="1" name="Shape 147"/>
        <p:cNvGrpSpPr/>
        <p:nvPr/>
      </p:nvGrpSpPr>
      <p:grpSpPr>
        <a:xfrm>
          <a:off x="0" y="0"/>
          <a:ext cx="0" cy="0"/>
          <a:chOff x="0" y="0"/>
          <a:chExt cx="0" cy="0"/>
        </a:xfrm>
      </p:grpSpPr>
      <p:sp>
        <p:nvSpPr>
          <p:cNvPr id="4" name="Google Shape;148;p28">
            <a:extLst>
              <a:ext uri="{FF2B5EF4-FFF2-40B4-BE49-F238E27FC236}">
                <a16:creationId xmlns:a16="http://schemas.microsoft.com/office/drawing/2014/main" id="{511A7EE8-BF75-46F9-9958-BEEFFC0A4988}"/>
              </a:ext>
            </a:extLst>
          </p:cNvPr>
          <p:cNvSpPr txBox="1">
            <a:spLocks/>
          </p:cNvSpPr>
          <p:nvPr/>
        </p:nvSpPr>
        <p:spPr>
          <a:xfrm>
            <a:off x="7121334" y="5385078"/>
            <a:ext cx="4666248" cy="1288270"/>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Pts val="1400"/>
              <a:buFont typeface="Calibri"/>
              <a:buNone/>
              <a:tabLst/>
              <a:defRPr/>
            </a:pPr>
            <a:r>
              <a:rPr kumimoji="0" lang="en-US" sz="2100" b="1" i="0" u="none" strike="noStrike" kern="0" cap="none" spc="0" normalizeH="0" baseline="0" noProof="0">
                <a:ln>
                  <a:noFill/>
                </a:ln>
                <a:solidFill>
                  <a:srgbClr val="FFFFFF"/>
                </a:solidFill>
                <a:effectLst/>
                <a:uLnTx/>
                <a:uFillTx/>
                <a:latin typeface="Pluto Sans Heavy"/>
                <a:ea typeface="Georgia"/>
                <a:cs typeface="Georgia"/>
                <a:sym typeface="Georgia"/>
              </a:rPr>
              <a:t>Patricia Lynch</a:t>
            </a:r>
            <a:br>
              <a:rPr kumimoji="0" lang="en-US" sz="2100" b="1" i="0" u="none" strike="noStrike" kern="0" cap="none" spc="0" normalizeH="0" baseline="0" noProof="0">
                <a:ln>
                  <a:noFill/>
                </a:ln>
                <a:solidFill>
                  <a:srgbClr val="000000"/>
                </a:solidFill>
                <a:effectLst/>
                <a:uLnTx/>
                <a:uFillTx/>
                <a:latin typeface="Pluto Sans Heavy" panose="02000000000000000000" pitchFamily="50" charset="0"/>
                <a:ea typeface="Georgia"/>
                <a:cs typeface="Georgia"/>
                <a:sym typeface="Calibri"/>
              </a:rPr>
            </a:br>
            <a:r>
              <a:rPr kumimoji="0" lang="en-US" sz="2100" b="1" i="0" u="none" strike="noStrike" kern="0" cap="none" spc="0" normalizeH="0" baseline="0" noProof="0">
                <a:ln>
                  <a:noFill/>
                </a:ln>
                <a:solidFill>
                  <a:srgbClr val="FDB71A"/>
                </a:solidFill>
                <a:effectLst/>
                <a:uLnTx/>
                <a:uFillTx/>
                <a:latin typeface="Pluto Sans Heavy"/>
                <a:ea typeface="Georgia"/>
                <a:cs typeface="Georgia"/>
                <a:sym typeface="Georgia"/>
              </a:rPr>
              <a:t>Director of ER and EEO/AA</a:t>
            </a:r>
            <a:endParaRPr kumimoji="0" lang="en-US" sz="2100" b="0" i="0" u="none" strike="noStrike" kern="0" cap="none" spc="0" normalizeH="0" baseline="0" noProof="0">
              <a:ln>
                <a:noFill/>
              </a:ln>
              <a:solidFill>
                <a:srgbClr val="FDB71A"/>
              </a:solidFill>
              <a:effectLst/>
              <a:uLnTx/>
              <a:uFillTx/>
              <a:latin typeface="Pluto Sans Heavy"/>
              <a:ea typeface="Georgia"/>
              <a:cs typeface="Georgia"/>
              <a:sym typeface="Georgia"/>
            </a:endParaRPr>
          </a:p>
          <a:p>
            <a:pPr marL="0" marR="0" lvl="0" indent="0" algn="l" defTabSz="1219170" rtl="0" eaLnBrk="1" fontAlgn="auto" latinLnBrk="0" hangingPunct="1">
              <a:lnSpc>
                <a:spcPct val="100000"/>
              </a:lnSpc>
              <a:spcBef>
                <a:spcPts val="0"/>
              </a:spcBef>
              <a:spcAft>
                <a:spcPts val="0"/>
              </a:spcAft>
              <a:buClr>
                <a:srgbClr val="000000"/>
              </a:buClr>
              <a:buSzPts val="1400"/>
              <a:buFont typeface="Calibri"/>
              <a:buNone/>
              <a:tabLst/>
              <a:defRPr/>
            </a:pPr>
            <a:r>
              <a:rPr kumimoji="0" lang="en-US" sz="2100" b="1" i="0" u="none" strike="noStrike" kern="0" cap="none" spc="0" normalizeH="0" baseline="0" noProof="0">
                <a:ln>
                  <a:noFill/>
                </a:ln>
                <a:solidFill>
                  <a:srgbClr val="FDB71A"/>
                </a:solidFill>
                <a:effectLst/>
                <a:uLnTx/>
                <a:uFillTx/>
                <a:latin typeface="Pluto Sans Heavy"/>
                <a:ea typeface="Georgia"/>
                <a:cs typeface="Georgia"/>
                <a:sym typeface="Georgia"/>
              </a:rPr>
              <a:t>Human Resources Officer</a:t>
            </a:r>
            <a:endParaRPr kumimoji="0" lang="en-US" sz="2100" b="0" i="0" u="none" strike="noStrike" kern="0" cap="none" spc="0" normalizeH="0" baseline="0" noProof="0">
              <a:ln>
                <a:noFill/>
              </a:ln>
              <a:solidFill>
                <a:srgbClr val="FFFFFF"/>
              </a:solidFill>
              <a:effectLst/>
              <a:uLnTx/>
              <a:uFillTx/>
              <a:latin typeface="Pluto Sans Heavy"/>
              <a:ea typeface="Georgia"/>
              <a:cs typeface="Georgia"/>
              <a:sym typeface="Calibri"/>
            </a:endParaRPr>
          </a:p>
        </p:txBody>
      </p:sp>
      <p:sp>
        <p:nvSpPr>
          <p:cNvPr id="7" name="Text Placeholder 1">
            <a:extLst>
              <a:ext uri="{FF2B5EF4-FFF2-40B4-BE49-F238E27FC236}">
                <a16:creationId xmlns:a16="http://schemas.microsoft.com/office/drawing/2014/main" id="{114BC856-A756-9156-DD65-37068DE79616}"/>
              </a:ext>
            </a:extLst>
          </p:cNvPr>
          <p:cNvSpPr>
            <a:spLocks noGrp="1"/>
          </p:cNvSpPr>
          <p:nvPr>
            <p:ph type="body" idx="1"/>
          </p:nvPr>
        </p:nvSpPr>
        <p:spPr>
          <a:xfrm>
            <a:off x="951233" y="1701052"/>
            <a:ext cx="5955183" cy="3058625"/>
          </a:xfrm>
        </p:spPr>
        <p:txBody>
          <a:bodyPr spcFirstLastPara="1" wrap="square" lIns="68575" tIns="34275" rIns="68575" bIns="34275" anchor="ctr" anchorCtr="0">
            <a:normAutofit/>
          </a:bodyPr>
          <a:lstStyle/>
          <a:p>
            <a:pPr marL="608965" indent="-422910">
              <a:buClr>
                <a:schemeClr val="bg1"/>
              </a:buClr>
            </a:pPr>
            <a:r>
              <a:rPr lang="en-US" sz="2400">
                <a:solidFill>
                  <a:schemeClr val="bg1"/>
                </a:solidFill>
                <a:latin typeface="Sofia Pro Regular"/>
                <a:ea typeface="Georgia"/>
                <a:cs typeface="Georgia"/>
                <a:hlinkClick r:id="rId3">
                  <a:extLst>
                    <a:ext uri="{A12FA001-AC4F-418D-AE19-62706E023703}">
                      <ahyp:hlinkClr xmlns:ahyp="http://schemas.microsoft.com/office/drawing/2018/hyperlinkcolor" val="tx"/>
                    </a:ext>
                  </a:extLst>
                </a:hlinkClick>
              </a:rPr>
              <a:t>UNCG Human Resources website</a:t>
            </a:r>
          </a:p>
          <a:p>
            <a:pPr marL="608965" indent="-422910"/>
            <a:endParaRPr lang="en-US" sz="3200" b="1">
              <a:solidFill>
                <a:schemeClr val="lt1"/>
              </a:solidFill>
              <a:latin typeface="Pluto Sans Heavy" panose="02000000000000000000" pitchFamily="50" charset="0"/>
              <a:ea typeface="Georgia"/>
              <a:cs typeface="Georgia"/>
            </a:endParaRPr>
          </a:p>
        </p:txBody>
      </p:sp>
      <p:sp>
        <p:nvSpPr>
          <p:cNvPr id="5" name="Title 4">
            <a:extLst>
              <a:ext uri="{FF2B5EF4-FFF2-40B4-BE49-F238E27FC236}">
                <a16:creationId xmlns:a16="http://schemas.microsoft.com/office/drawing/2014/main" id="{B8E0B725-85DD-0897-5645-B082C0874A4F}"/>
              </a:ext>
            </a:extLst>
          </p:cNvPr>
          <p:cNvSpPr txBox="1">
            <a:spLocks noGrp="1"/>
          </p:cNvSpPr>
          <p:nvPr>
            <p:ph type="title" idx="4294967295"/>
          </p:nvPr>
        </p:nvSpPr>
        <p:spPr>
          <a:xfrm>
            <a:off x="4075289" y="368771"/>
            <a:ext cx="7879644"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B71B"/>
                </a:solidFill>
                <a:effectLst/>
                <a:uLnTx/>
                <a:uFillTx/>
                <a:latin typeface="Calibri"/>
                <a:ea typeface="+mn-ea"/>
                <a:cs typeface="Calibri"/>
              </a:rPr>
              <a:t>Human Resources Update</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3" name="Picture 2" descr="Patricia Lynch">
            <a:extLst>
              <a:ext uri="{FF2B5EF4-FFF2-40B4-BE49-F238E27FC236}">
                <a16:creationId xmlns:a16="http://schemas.microsoft.com/office/drawing/2014/main" id="{B69D3D23-30DE-DA1A-BDD8-3230D8DF65FD}"/>
              </a:ext>
            </a:extLst>
          </p:cNvPr>
          <p:cNvPicPr>
            <a:picLocks noChangeAspect="1"/>
          </p:cNvPicPr>
          <p:nvPr/>
        </p:nvPicPr>
        <p:blipFill>
          <a:blip r:embed="rId4"/>
          <a:stretch>
            <a:fillRect/>
          </a:stretch>
        </p:blipFill>
        <p:spPr>
          <a:xfrm>
            <a:off x="7124218" y="1971304"/>
            <a:ext cx="4136019" cy="2732125"/>
          </a:xfrm>
          <a:prstGeom prst="rect">
            <a:avLst/>
          </a:prstGeom>
        </p:spPr>
      </p:pic>
    </p:spTree>
    <p:extLst>
      <p:ext uri="{BB962C8B-B14F-4D97-AF65-F5344CB8AC3E}">
        <p14:creationId xmlns:p14="http://schemas.microsoft.com/office/powerpoint/2010/main" val="11411237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381143B4-F8FD-211B-9CE0-C865DAEB110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042DE90-70DB-B75E-4A49-50275E2A36C4}"/>
              </a:ext>
            </a:extLst>
          </p:cNvPr>
          <p:cNvSpPr txBox="1">
            <a:spLocks noGrp="1"/>
          </p:cNvSpPr>
          <p:nvPr>
            <p:ph type="title" idx="4294967295"/>
          </p:nvPr>
        </p:nvSpPr>
        <p:spPr>
          <a:xfrm>
            <a:off x="4075289" y="368771"/>
            <a:ext cx="7879644"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B71B"/>
                </a:solidFill>
                <a:effectLst/>
                <a:uLnTx/>
                <a:uFillTx/>
                <a:latin typeface="Calibri"/>
                <a:ea typeface="+mn-ea"/>
                <a:cs typeface="Calibri"/>
              </a:rPr>
              <a:t>Human Resources Update</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FF065D9E-720B-3DBF-D1FC-81C95E6579AB}"/>
              </a:ext>
            </a:extLst>
          </p:cNvPr>
          <p:cNvGrpSpPr/>
          <p:nvPr/>
        </p:nvGrpSpPr>
        <p:grpSpPr>
          <a:xfrm>
            <a:off x="1602828" y="3184312"/>
            <a:ext cx="8986343" cy="1288270"/>
            <a:chOff x="1255468" y="3140769"/>
            <a:chExt cx="8986343" cy="1288270"/>
          </a:xfrm>
        </p:grpSpPr>
        <p:sp>
          <p:nvSpPr>
            <p:cNvPr id="4" name="Google Shape;148;p28">
              <a:extLst>
                <a:ext uri="{FF2B5EF4-FFF2-40B4-BE49-F238E27FC236}">
                  <a16:creationId xmlns:a16="http://schemas.microsoft.com/office/drawing/2014/main" id="{A0322D10-6B32-7021-003D-4503C824DF49}"/>
                </a:ext>
              </a:extLst>
            </p:cNvPr>
            <p:cNvSpPr txBox="1">
              <a:spLocks/>
            </p:cNvSpPr>
            <p:nvPr/>
          </p:nvSpPr>
          <p:spPr>
            <a:xfrm>
              <a:off x="5575563" y="3140769"/>
              <a:ext cx="4666248" cy="1288270"/>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Pts val="1400"/>
                <a:buFont typeface="Calibri"/>
                <a:buNone/>
                <a:tabLst/>
                <a:defRPr/>
              </a:pPr>
              <a:r>
                <a:rPr kumimoji="0" lang="en-US" sz="2100" b="1" i="0" u="none" strike="noStrike" kern="0" cap="none" spc="0" normalizeH="0" baseline="0" noProof="0" dirty="0">
                  <a:ln>
                    <a:noFill/>
                  </a:ln>
                  <a:solidFill>
                    <a:srgbClr val="FFFFFF"/>
                  </a:solidFill>
                  <a:effectLst/>
                  <a:uLnTx/>
                  <a:uFillTx/>
                  <a:latin typeface="Pluto Sans Heavy"/>
                  <a:ea typeface="Georgia"/>
                  <a:cs typeface="Georgia"/>
                  <a:sym typeface="Georgia"/>
                </a:rPr>
                <a:t>Emily Foust </a:t>
              </a:r>
            </a:p>
            <a:p>
              <a:pPr marL="0" marR="0" lvl="0" indent="0" algn="l" defTabSz="1219170" rtl="0" eaLnBrk="1" fontAlgn="auto" latinLnBrk="0" hangingPunct="1">
                <a:lnSpc>
                  <a:spcPct val="100000"/>
                </a:lnSpc>
                <a:spcBef>
                  <a:spcPts val="0"/>
                </a:spcBef>
                <a:spcAft>
                  <a:spcPts val="0"/>
                </a:spcAft>
                <a:buClr>
                  <a:srgbClr val="000000"/>
                </a:buClr>
                <a:buSzPts val="1400"/>
                <a:buFont typeface="Calibri"/>
                <a:buNone/>
                <a:tabLst/>
                <a:defRPr/>
              </a:pPr>
              <a:r>
                <a:rPr kumimoji="0" lang="en-US" sz="2100" b="1" i="0" u="none" strike="noStrike" kern="0" cap="none" spc="0" normalizeH="0" baseline="0" noProof="0" dirty="0">
                  <a:ln>
                    <a:noFill/>
                  </a:ln>
                  <a:solidFill>
                    <a:srgbClr val="FDB71A"/>
                  </a:solidFill>
                  <a:effectLst/>
                  <a:uLnTx/>
                  <a:uFillTx/>
                  <a:latin typeface="Pluto Sans Heavy"/>
                  <a:ea typeface="Georgia"/>
                  <a:cs typeface="Georgia"/>
                  <a:sym typeface="Georgia"/>
                </a:rPr>
                <a:t>Benefits Manager</a:t>
              </a:r>
              <a:endParaRPr kumimoji="0" lang="en-US" sz="2100" b="0" i="0" u="none" strike="noStrike" kern="0" cap="none" spc="0" normalizeH="0" baseline="0" noProof="0" dirty="0">
                <a:ln>
                  <a:noFill/>
                </a:ln>
                <a:solidFill>
                  <a:srgbClr val="FFFFFF"/>
                </a:solidFill>
                <a:effectLst/>
                <a:uLnTx/>
                <a:uFillTx/>
                <a:latin typeface="Pluto Sans Heavy"/>
                <a:ea typeface="Georgia"/>
                <a:cs typeface="Georgia"/>
                <a:sym typeface="Calibri"/>
              </a:endParaRPr>
            </a:p>
          </p:txBody>
        </p:sp>
        <p:pic>
          <p:nvPicPr>
            <p:cNvPr id="2" name="Google Shape;85;p16">
              <a:extLst>
                <a:ext uri="{FF2B5EF4-FFF2-40B4-BE49-F238E27FC236}">
                  <a16:creationId xmlns:a16="http://schemas.microsoft.com/office/drawing/2014/main" id="{764E08D7-138B-E22D-E808-AD982BC2F5F9}"/>
                </a:ext>
              </a:extLst>
            </p:cNvPr>
            <p:cNvPicPr preferRelativeResize="0"/>
            <p:nvPr/>
          </p:nvPicPr>
          <p:blipFill>
            <a:blip r:embed="rId3">
              <a:alphaModFix/>
            </a:blip>
            <a:stretch>
              <a:fillRect/>
            </a:stretch>
          </p:blipFill>
          <p:spPr>
            <a:xfrm>
              <a:off x="1255468" y="3193254"/>
              <a:ext cx="3519750" cy="1183300"/>
            </a:xfrm>
            <a:prstGeom prst="rect">
              <a:avLst/>
            </a:prstGeom>
            <a:noFill/>
            <a:ln>
              <a:noFill/>
            </a:ln>
          </p:spPr>
        </p:pic>
      </p:grpSp>
    </p:spTree>
    <p:extLst>
      <p:ext uri="{BB962C8B-B14F-4D97-AF65-F5344CB8AC3E}">
        <p14:creationId xmlns:p14="http://schemas.microsoft.com/office/powerpoint/2010/main" val="234155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83"/>
        <p:cNvGrpSpPr/>
        <p:nvPr/>
      </p:nvGrpSpPr>
      <p:grpSpPr>
        <a:xfrm>
          <a:off x="0" y="0"/>
          <a:ext cx="0" cy="0"/>
          <a:chOff x="0" y="0"/>
          <a:chExt cx="0" cy="0"/>
        </a:xfrm>
      </p:grpSpPr>
      <p:pic>
        <p:nvPicPr>
          <p:cNvPr id="85" name="Google Shape;85;p16"/>
          <p:cNvPicPr preferRelativeResize="0"/>
          <p:nvPr/>
        </p:nvPicPr>
        <p:blipFill>
          <a:blip r:embed="rId4">
            <a:alphaModFix/>
          </a:blip>
          <a:stretch>
            <a:fillRect/>
          </a:stretch>
        </p:blipFill>
        <p:spPr>
          <a:xfrm>
            <a:off x="4336125" y="223000"/>
            <a:ext cx="3519750" cy="1183300"/>
          </a:xfrm>
          <a:prstGeom prst="rect">
            <a:avLst/>
          </a:prstGeom>
          <a:noFill/>
          <a:ln>
            <a:noFill/>
          </a:ln>
        </p:spPr>
      </p:pic>
      <p:sp>
        <p:nvSpPr>
          <p:cNvPr id="88" name="Google Shape;88;p16"/>
          <p:cNvSpPr txBox="1"/>
          <p:nvPr/>
        </p:nvSpPr>
        <p:spPr>
          <a:xfrm>
            <a:off x="-2850" y="1307425"/>
            <a:ext cx="11892900" cy="6156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srgbClr val="FFFFFF"/>
                </a:solidFill>
                <a:effectLst/>
                <a:uLnTx/>
                <a:uFillTx/>
                <a:latin typeface="Georgia"/>
                <a:ea typeface="Georgia"/>
                <a:cs typeface="Georgia"/>
                <a:sym typeface="Georgia"/>
              </a:rPr>
              <a:t>Find</a:t>
            </a:r>
            <a:r>
              <a:rPr kumimoji="0" lang="en-US" sz="2800" b="0" i="1" u="none" strike="noStrike" kern="1200" cap="none" spc="0" normalizeH="0" baseline="0" noProof="0">
                <a:ln>
                  <a:noFill/>
                </a:ln>
                <a:solidFill>
                  <a:srgbClr val="999999"/>
                </a:solidFill>
                <a:effectLst/>
                <a:uLnTx/>
                <a:uFillTx/>
                <a:latin typeface="Georgia"/>
                <a:ea typeface="Georgia"/>
                <a:cs typeface="Georgia"/>
                <a:sym typeface="Georgia"/>
              </a:rPr>
              <a:t> </a:t>
            </a:r>
            <a:r>
              <a:rPr kumimoji="0" lang="en-US" sz="2800" b="0" i="1" u="none" strike="noStrike" kern="1200" cap="none" spc="0" normalizeH="0" baseline="0" noProof="0">
                <a:ln>
                  <a:noFill/>
                </a:ln>
                <a:solidFill>
                  <a:srgbClr val="FFFFFF"/>
                </a:solidFill>
                <a:effectLst/>
                <a:uLnTx/>
                <a:uFillTx/>
                <a:latin typeface="Georgia"/>
                <a:ea typeface="Georgia"/>
                <a:cs typeface="Georgia"/>
                <a:sym typeface="Georgia"/>
              </a:rPr>
              <a:t>your</a:t>
            </a:r>
            <a:r>
              <a:rPr kumimoji="0" lang="en-US" sz="2800" b="0" i="1" u="none" strike="noStrike" kern="1200" cap="none" spc="0" normalizeH="0" baseline="0" noProof="0">
                <a:ln>
                  <a:noFill/>
                </a:ln>
                <a:solidFill>
                  <a:srgbClr val="999999"/>
                </a:solidFill>
                <a:effectLst/>
                <a:uLnTx/>
                <a:uFillTx/>
                <a:latin typeface="Georgia"/>
                <a:ea typeface="Georgia"/>
                <a:cs typeface="Georgia"/>
                <a:sym typeface="Georgia"/>
              </a:rPr>
              <a:t> </a:t>
            </a:r>
            <a:r>
              <a:rPr kumimoji="0" lang="en-US" sz="2800" b="0" i="0" u="none" strike="noStrike" kern="1200" cap="none" spc="0" normalizeH="0" baseline="0" noProof="0">
                <a:ln>
                  <a:noFill/>
                </a:ln>
                <a:solidFill>
                  <a:srgbClr val="FFC000"/>
                </a:solidFill>
                <a:effectLst/>
                <a:uLnTx/>
                <a:uFillTx/>
                <a:latin typeface="Georgia"/>
                <a:ea typeface="Georgia"/>
                <a:cs typeface="Georgia"/>
                <a:sym typeface="Georgia"/>
              </a:rPr>
              <a:t>career</a:t>
            </a:r>
            <a:r>
              <a:rPr kumimoji="0" lang="en-US" sz="2800" b="0" i="0" u="none" strike="noStrike" kern="1200" cap="none" spc="0" normalizeH="0" baseline="0" noProof="0">
                <a:ln>
                  <a:noFill/>
                </a:ln>
                <a:solidFill>
                  <a:srgbClr val="FFB71B"/>
                </a:solidFill>
                <a:effectLst/>
                <a:uLnTx/>
                <a:uFillTx/>
                <a:latin typeface="Georgia"/>
                <a:ea typeface="Georgia"/>
                <a:cs typeface="Georgia"/>
                <a:sym typeface="Georgia"/>
              </a:rPr>
              <a:t> </a:t>
            </a:r>
            <a:r>
              <a:rPr kumimoji="0" lang="en-US" sz="2800" b="0" i="1" u="none" strike="noStrike" kern="1200" cap="none" spc="0" normalizeH="0" baseline="0" noProof="0">
                <a:ln>
                  <a:noFill/>
                </a:ln>
                <a:solidFill>
                  <a:srgbClr val="FFFFFF"/>
                </a:solidFill>
                <a:effectLst/>
                <a:uLnTx/>
                <a:uFillTx/>
                <a:latin typeface="Georgia"/>
                <a:ea typeface="Georgia"/>
                <a:cs typeface="Georgia"/>
                <a:sym typeface="Georgia"/>
              </a:rPr>
              <a:t>here</a:t>
            </a:r>
            <a:endParaRPr kumimoji="0" sz="3100" b="0" i="0" u="none" strike="noStrike" kern="1200" cap="none" spc="0" normalizeH="0" baseline="0" noProof="0">
              <a:ln>
                <a:noFill/>
              </a:ln>
              <a:solidFill>
                <a:srgbClr val="FFFFFF"/>
              </a:solidFill>
              <a:effectLst/>
              <a:uLnTx/>
              <a:uFillTx/>
              <a:latin typeface="Palatino Linotype"/>
              <a:ea typeface="+mn-ea"/>
              <a:cs typeface="+mn-cs"/>
            </a:endParaRPr>
          </a:p>
        </p:txBody>
      </p:sp>
      <p:sp>
        <p:nvSpPr>
          <p:cNvPr id="3" name="Google Shape;182;p29">
            <a:extLst>
              <a:ext uri="{FF2B5EF4-FFF2-40B4-BE49-F238E27FC236}">
                <a16:creationId xmlns:a16="http://schemas.microsoft.com/office/drawing/2014/main" id="{A030D54D-4E64-9FC9-F533-50F0228BC55C}"/>
              </a:ext>
            </a:extLst>
          </p:cNvPr>
          <p:cNvSpPr txBox="1">
            <a:spLocks/>
          </p:cNvSpPr>
          <p:nvPr/>
        </p:nvSpPr>
        <p:spPr>
          <a:xfrm>
            <a:off x="197500" y="3724275"/>
            <a:ext cx="11889600" cy="1933575"/>
          </a:xfrm>
          <a:prstGeom prst="rect">
            <a:avLst/>
          </a:prstGeom>
          <a:gradFill>
            <a:gsLst>
              <a:gs pos="0">
                <a:srgbClr val="1B397A"/>
              </a:gs>
              <a:gs pos="100000">
                <a:srgbClr val="05080E"/>
              </a:gs>
            </a:gsLst>
            <a:lin ang="5400012" scaled="0"/>
          </a:gra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900" b="0" i="0" u="none" strike="noStrike" kern="1200" cap="none" spc="0" normalizeH="0" baseline="0" noProof="0" dirty="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1200" cap="none" spc="0" normalizeH="0" baseline="0" noProof="0" dirty="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1200" cap="none" spc="0" normalizeH="0" baseline="0" noProof="0" dirty="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1200" cap="none" spc="0" normalizeH="0" baseline="0" noProof="0" dirty="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1200" cap="none" spc="0" normalizeH="0" baseline="0" noProof="0" dirty="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1200" cap="none" spc="0" normalizeH="0" baseline="0" noProof="0" dirty="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1200" cap="none" spc="0" normalizeH="0" baseline="0" noProof="0" dirty="0">
                <a:ln>
                  <a:noFill/>
                </a:ln>
                <a:solidFill>
                  <a:srgbClr val="FFFFFF"/>
                </a:solidFill>
                <a:effectLst/>
                <a:uLnTx/>
                <a:uFillTx/>
                <a:latin typeface="Arial"/>
                <a:cs typeface="Arial"/>
                <a:sym typeface="Arial"/>
              </a:rPr>
              <a:t>Thursday, November 6, 2025</a:t>
            </a:r>
            <a:endParaRPr kumimoji="0" lang="en-US" sz="1400" b="0" i="0" u="none" strike="noStrike" kern="120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900" b="0" i="0" u="none" strike="noStrike" kern="120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900" b="0" i="0" u="none" strike="noStrike" kern="120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900" b="0" i="0" u="none" strike="noStrike" kern="120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900" b="0" i="0" u="none" strike="noStrike" kern="120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900" b="0" i="0" u="none" strike="noStrike" kern="120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br>
              <a:rPr kumimoji="0" lang="en-US" sz="1400" b="0" i="0" u="none" strike="noStrike" kern="1200" cap="none" spc="0" normalizeH="0" baseline="0" noProof="0" dirty="0">
                <a:ln>
                  <a:noFill/>
                </a:ln>
                <a:solidFill>
                  <a:srgbClr val="000000"/>
                </a:solidFill>
                <a:effectLst/>
                <a:uLnTx/>
                <a:uFillTx/>
                <a:latin typeface="Arial"/>
                <a:cs typeface="Arial"/>
                <a:sym typeface="Arial"/>
              </a:rPr>
            </a:br>
            <a:endParaRPr kumimoji="0" lang="en-US" sz="1400" b="0" i="0" u="none" strike="noStrike" kern="120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br>
              <a:rPr kumimoji="0" lang="en-US" sz="1400" b="0" i="0" u="none" strike="noStrike" kern="1200" cap="none" spc="0" normalizeH="0" baseline="0" noProof="0" dirty="0">
                <a:ln>
                  <a:noFill/>
                </a:ln>
                <a:solidFill>
                  <a:srgbClr val="000000"/>
                </a:solidFill>
                <a:effectLst/>
                <a:uLnTx/>
                <a:uFillTx/>
                <a:latin typeface="Arial"/>
                <a:cs typeface="Arial"/>
                <a:sym typeface="Arial"/>
              </a:rPr>
            </a:br>
            <a:endParaRPr kumimoji="0" lang="en-US" sz="1400" b="0" i="0" u="none" strike="noStrike" kern="1200" cap="none" spc="0" normalizeH="0" baseline="0" noProof="0" dirty="0">
              <a:ln>
                <a:noFill/>
              </a:ln>
              <a:solidFill>
                <a:srgbClr val="000000"/>
              </a:solidFill>
              <a:effectLst/>
              <a:uLnTx/>
              <a:uFillTx/>
              <a:latin typeface="Arial"/>
              <a:cs typeface="Arial"/>
              <a:sym typeface="Arial"/>
            </a:endParaRPr>
          </a:p>
        </p:txBody>
      </p:sp>
      <p:sp>
        <p:nvSpPr>
          <p:cNvPr id="84" name="Google Shape;84;p16"/>
          <p:cNvSpPr txBox="1">
            <a:spLocks noGrp="1"/>
          </p:cNvSpPr>
          <p:nvPr>
            <p:ph type="ctrTitle"/>
          </p:nvPr>
        </p:nvSpPr>
        <p:spPr>
          <a:xfrm>
            <a:off x="149550" y="2629000"/>
            <a:ext cx="11892900" cy="914400"/>
          </a:xfrm>
          <a:prstGeom prst="rect">
            <a:avLst/>
          </a:prstGeom>
          <a:gradFill>
            <a:gsLst>
              <a:gs pos="0">
                <a:srgbClr val="1B397A"/>
              </a:gs>
              <a:gs pos="100000">
                <a:srgbClr val="05080E"/>
              </a:gs>
            </a:gsLst>
            <a:lin ang="5400012" scaled="0"/>
          </a:gradFill>
          <a:ln>
            <a:noFill/>
          </a:ln>
        </p:spPr>
        <p:txBody>
          <a:bodyPr spcFirstLastPara="1" wrap="square" lIns="91425" tIns="45700" rIns="91425" bIns="45700" anchor="ctr" anchorCtr="0">
            <a:noAutofit/>
          </a:bodyPr>
          <a:lstStyle/>
          <a:p>
            <a:pPr algn="ctr"/>
            <a:r>
              <a:rPr lang="en-US" dirty="0">
                <a:solidFill>
                  <a:srgbClr val="FFC000"/>
                </a:solidFill>
              </a:rPr>
              <a:t>Human Resources</a:t>
            </a:r>
            <a:endParaRPr lang="en-US" i="0" u="none" strike="noStrike" cap="none" dirty="0">
              <a:solidFill>
                <a:srgbClr val="FFC000"/>
              </a:solidFill>
              <a:latin typeface="Georgia"/>
              <a:ea typeface="Georgia"/>
              <a:cs typeface="Georgia"/>
            </a:endParaRPr>
          </a:p>
        </p:txBody>
      </p:sp>
    </p:spTree>
    <p:extLst>
      <p:ext uri="{BB962C8B-B14F-4D97-AF65-F5344CB8AC3E}">
        <p14:creationId xmlns:p14="http://schemas.microsoft.com/office/powerpoint/2010/main" val="31121927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DD793-86AC-2E97-8E40-1F0506A2AB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C469FF-1C77-BB25-6869-3A586735B772}"/>
              </a:ext>
            </a:extLst>
          </p:cNvPr>
          <p:cNvSpPr>
            <a:spLocks noGrp="1"/>
          </p:cNvSpPr>
          <p:nvPr>
            <p:ph type="title"/>
          </p:nvPr>
        </p:nvSpPr>
        <p:spPr>
          <a:xfrm>
            <a:off x="-964" y="287960"/>
            <a:ext cx="12193928" cy="1354499"/>
          </a:xfrm>
          <a:effectLst>
            <a:reflection stA="40000" endPos="54000" dist="50800" dir="5400000" sy="-100000" algn="bl" rotWithShape="0"/>
          </a:effectLst>
        </p:spPr>
        <p:txBody>
          <a:bodyPr vert="horz" lIns="91440" tIns="22860" rIns="91440" bIns="22860" rtlCol="0" anchor="ctr">
            <a:normAutofit/>
          </a:bodyPr>
          <a:lstStyle/>
          <a:p>
            <a:pPr algn="ctr"/>
            <a:r>
              <a:rPr lang="en-US"/>
              <a:t>Deduction Reminders </a:t>
            </a:r>
          </a:p>
        </p:txBody>
      </p:sp>
      <p:sp>
        <p:nvSpPr>
          <p:cNvPr id="3" name="Content Placeholder 2">
            <a:extLst>
              <a:ext uri="{FF2B5EF4-FFF2-40B4-BE49-F238E27FC236}">
                <a16:creationId xmlns:a16="http://schemas.microsoft.com/office/drawing/2014/main" id="{8AA8DE36-BD1F-CA0F-235E-25189291AF1C}"/>
              </a:ext>
            </a:extLst>
          </p:cNvPr>
          <p:cNvSpPr>
            <a:spLocks noGrp="1"/>
          </p:cNvSpPr>
          <p:nvPr>
            <p:ph idx="1"/>
          </p:nvPr>
        </p:nvSpPr>
        <p:spPr>
          <a:xfrm>
            <a:off x="408354" y="1642359"/>
            <a:ext cx="11365523" cy="4351338"/>
          </a:xfrm>
        </p:spPr>
        <p:txBody>
          <a:bodyPr vert="horz" lIns="91440" tIns="45720" rIns="91440" bIns="45720" rtlCol="0" anchor="t">
            <a:noAutofit/>
          </a:bodyPr>
          <a:lstStyle/>
          <a:p>
            <a:r>
              <a:rPr lang="en-US" sz="2400"/>
              <a:t>It is possible that salaries may be reevaluated in the first 3-4 months of 2026, and premium changes would take place if a member moved to a different salary band (legislative increase).</a:t>
            </a:r>
          </a:p>
          <a:p>
            <a:endParaRPr lang="en-US" sz="2400"/>
          </a:p>
          <a:p>
            <a:r>
              <a:rPr lang="en-US" sz="2400"/>
              <a:t>New health plan deductions will be in the December 22nd paychecks. Health insurance is paid a month ahead.</a:t>
            </a:r>
          </a:p>
          <a:p>
            <a:endParaRPr lang="en-US" sz="2400"/>
          </a:p>
          <a:p>
            <a:r>
              <a:rPr lang="en-US" sz="2400"/>
              <a:t>All other Open Enrollment deductions will take place in the January 30th paychecks (FSA, life, dental, etc.).</a:t>
            </a:r>
          </a:p>
          <a:p>
            <a:pPr marL="0" indent="0">
              <a:buNone/>
            </a:pPr>
            <a:endParaRPr lang="en-US" sz="2400"/>
          </a:p>
        </p:txBody>
      </p:sp>
    </p:spTree>
    <p:extLst>
      <p:ext uri="{BB962C8B-B14F-4D97-AF65-F5344CB8AC3E}">
        <p14:creationId xmlns:p14="http://schemas.microsoft.com/office/powerpoint/2010/main" val="36037692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5F37B-9DA3-708E-2921-2A44279E20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5FA9DA-A186-92E9-7863-F755D370B7C4}"/>
              </a:ext>
            </a:extLst>
          </p:cNvPr>
          <p:cNvSpPr>
            <a:spLocks noGrp="1"/>
          </p:cNvSpPr>
          <p:nvPr>
            <p:ph type="title"/>
          </p:nvPr>
        </p:nvSpPr>
        <p:spPr>
          <a:xfrm>
            <a:off x="4601" y="268669"/>
            <a:ext cx="12185642" cy="1354746"/>
          </a:xfrm>
        </p:spPr>
        <p:txBody>
          <a:bodyPr/>
          <a:lstStyle/>
          <a:p>
            <a:pPr algn="ctr"/>
            <a:r>
              <a:rPr lang="en-US"/>
              <a:t>State Health Plan – Lantern Surgical Benefit</a:t>
            </a:r>
          </a:p>
        </p:txBody>
      </p:sp>
      <p:sp>
        <p:nvSpPr>
          <p:cNvPr id="3" name="Content Placeholder 2">
            <a:extLst>
              <a:ext uri="{FF2B5EF4-FFF2-40B4-BE49-F238E27FC236}">
                <a16:creationId xmlns:a16="http://schemas.microsoft.com/office/drawing/2014/main" id="{CB6276C2-C820-CAC7-5861-6594749E02E5}"/>
              </a:ext>
            </a:extLst>
          </p:cNvPr>
          <p:cNvSpPr>
            <a:spLocks noGrp="1"/>
          </p:cNvSpPr>
          <p:nvPr>
            <p:ph idx="1"/>
          </p:nvPr>
        </p:nvSpPr>
        <p:spPr>
          <a:xfrm>
            <a:off x="481314" y="1623068"/>
            <a:ext cx="10833904" cy="4351338"/>
          </a:xfrm>
        </p:spPr>
        <p:txBody>
          <a:bodyPr vert="horz" lIns="91440" tIns="45720" rIns="91440" bIns="45720" rtlCol="0" anchor="t">
            <a:normAutofit/>
          </a:bodyPr>
          <a:lstStyle/>
          <a:p>
            <a:pPr marL="0" indent="0">
              <a:buNone/>
            </a:pPr>
            <a:r>
              <a:rPr lang="en-US" b="1" u="sng">
                <a:ea typeface="+mn-lt"/>
                <a:cs typeface="+mn-lt"/>
              </a:rPr>
              <a:t>What is it?</a:t>
            </a:r>
            <a:r>
              <a:rPr lang="en-US">
                <a:ea typeface="+mn-lt"/>
                <a:cs typeface="+mn-lt"/>
              </a:rPr>
              <a:t> </a:t>
            </a:r>
            <a:endParaRPr lang="en-US"/>
          </a:p>
          <a:p>
            <a:pPr lvl="1"/>
            <a:r>
              <a:rPr lang="en-US">
                <a:ea typeface="+mn-lt"/>
                <a:cs typeface="+mn-lt"/>
              </a:rPr>
              <a:t>Lantern is a network of surgeons designed for non-emergent surgeries. </a:t>
            </a:r>
          </a:p>
          <a:p>
            <a:pPr lvl="1"/>
            <a:endParaRPr lang="en-US">
              <a:ea typeface="+mn-lt"/>
              <a:cs typeface="+mn-lt"/>
            </a:endParaRPr>
          </a:p>
          <a:p>
            <a:pPr marL="0" indent="0">
              <a:buNone/>
            </a:pPr>
            <a:r>
              <a:rPr lang="en-US" b="1" u="sng">
                <a:ea typeface="+mn-lt"/>
                <a:cs typeface="+mn-lt"/>
              </a:rPr>
              <a:t>Why should we use it?</a:t>
            </a:r>
            <a:r>
              <a:rPr lang="en-US">
                <a:ea typeface="+mn-lt"/>
                <a:cs typeface="+mn-lt"/>
              </a:rPr>
              <a:t> </a:t>
            </a:r>
          </a:p>
          <a:p>
            <a:pPr lvl="1"/>
            <a:r>
              <a:rPr lang="en-US">
                <a:ea typeface="+mn-lt"/>
                <a:cs typeface="+mn-lt"/>
              </a:rPr>
              <a:t>If a surgery is deemed a Lantern-covered surgery by the State Health Plan, it would be free for the member. There will be no cost ($0) for the surgery for members who use a Lantern provider —no deductibles and no copays. </a:t>
            </a:r>
            <a:endParaRPr lang="en-US"/>
          </a:p>
          <a:p>
            <a:pPr lvl="1"/>
            <a:r>
              <a:rPr lang="en-US">
                <a:ea typeface="+mn-lt"/>
                <a:cs typeface="+mn-lt"/>
              </a:rPr>
              <a:t>A Lantern Care Advocate will provide personalized support throughout the surgical journey, handle scheduling and paperwork.</a:t>
            </a:r>
            <a:endParaRPr lang="en-US"/>
          </a:p>
          <a:p>
            <a:endParaRPr lang="en-US"/>
          </a:p>
          <a:p>
            <a:endParaRPr lang="en-US"/>
          </a:p>
          <a:p>
            <a:endParaRPr lang="en-US"/>
          </a:p>
        </p:txBody>
      </p:sp>
    </p:spTree>
    <p:extLst>
      <p:ext uri="{BB962C8B-B14F-4D97-AF65-F5344CB8AC3E}">
        <p14:creationId xmlns:p14="http://schemas.microsoft.com/office/powerpoint/2010/main" val="20180752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4BE55-BB95-8993-E2ED-F9A6EA71FBE0}"/>
              </a:ext>
            </a:extLst>
          </p:cNvPr>
          <p:cNvSpPr>
            <a:spLocks noGrp="1"/>
          </p:cNvSpPr>
          <p:nvPr>
            <p:ph type="title"/>
          </p:nvPr>
        </p:nvSpPr>
        <p:spPr>
          <a:xfrm>
            <a:off x="-964" y="220441"/>
            <a:ext cx="12193928" cy="1354499"/>
          </a:xfrm>
        </p:spPr>
        <p:txBody>
          <a:bodyPr>
            <a:noAutofit/>
          </a:bodyPr>
          <a:lstStyle/>
          <a:p>
            <a:pPr algn="ctr"/>
            <a:br>
              <a:rPr lang="en-US">
                <a:ea typeface="+mj-lt"/>
                <a:cs typeface="+mj-lt"/>
              </a:rPr>
            </a:br>
            <a:r>
              <a:rPr lang="en-US">
                <a:ea typeface="+mj-lt"/>
                <a:cs typeface="+mj-lt"/>
              </a:rPr>
              <a:t>Commonly</a:t>
            </a:r>
            <a:r>
              <a:rPr lang="en-US" b="1">
                <a:ea typeface="+mj-lt"/>
                <a:cs typeface="+mj-lt"/>
              </a:rPr>
              <a:t> </a:t>
            </a:r>
            <a:r>
              <a:rPr lang="en-US">
                <a:ea typeface="+mj-lt"/>
                <a:cs typeface="+mj-lt"/>
              </a:rPr>
              <a:t>covered procedure </a:t>
            </a:r>
            <a:br>
              <a:rPr lang="en-US">
                <a:ea typeface="+mj-lt"/>
                <a:cs typeface="+mj-lt"/>
              </a:rPr>
            </a:br>
            <a:r>
              <a:rPr lang="en-US">
                <a:ea typeface="+mj-lt"/>
                <a:cs typeface="+mj-lt"/>
              </a:rPr>
              <a:t>categories for Lantern:</a:t>
            </a:r>
            <a:endParaRPr lang="en-US"/>
          </a:p>
        </p:txBody>
      </p:sp>
      <p:sp>
        <p:nvSpPr>
          <p:cNvPr id="3" name="Content Placeholder 2">
            <a:extLst>
              <a:ext uri="{FF2B5EF4-FFF2-40B4-BE49-F238E27FC236}">
                <a16:creationId xmlns:a16="http://schemas.microsoft.com/office/drawing/2014/main" id="{E51886E7-E27C-ACBF-51A2-AE94896EAF29}"/>
              </a:ext>
            </a:extLst>
          </p:cNvPr>
          <p:cNvSpPr>
            <a:spLocks noGrp="1"/>
          </p:cNvSpPr>
          <p:nvPr>
            <p:ph sz="half" idx="1"/>
          </p:nvPr>
        </p:nvSpPr>
        <p:spPr>
          <a:xfrm>
            <a:off x="876782" y="2163220"/>
            <a:ext cx="5181600" cy="4351338"/>
          </a:xfrm>
        </p:spPr>
        <p:txBody>
          <a:bodyPr vert="horz" lIns="91440" tIns="45720" rIns="91440" bIns="45720" rtlCol="0" anchor="t">
            <a:normAutofit/>
          </a:bodyPr>
          <a:lstStyle/>
          <a:p>
            <a:r>
              <a:rPr lang="en-US" sz="2400">
                <a:ea typeface="+mn-lt"/>
                <a:cs typeface="+mn-lt"/>
              </a:rPr>
              <a:t>Spine</a:t>
            </a:r>
            <a:endParaRPr lang="en-US" sz="2400"/>
          </a:p>
          <a:p>
            <a:r>
              <a:rPr lang="en-US" sz="2400">
                <a:ea typeface="+mn-lt"/>
                <a:cs typeface="+mn-lt"/>
              </a:rPr>
              <a:t>Orthopedic</a:t>
            </a:r>
            <a:endParaRPr lang="en-US" sz="2400"/>
          </a:p>
          <a:p>
            <a:r>
              <a:rPr lang="en-US" sz="2400">
                <a:ea typeface="+mn-lt"/>
                <a:cs typeface="+mn-lt"/>
              </a:rPr>
              <a:t>Joint</a:t>
            </a:r>
            <a:endParaRPr lang="en-US" sz="2400"/>
          </a:p>
          <a:p>
            <a:r>
              <a:rPr lang="en-US" sz="2400">
                <a:ea typeface="+mn-lt"/>
                <a:cs typeface="+mn-lt"/>
              </a:rPr>
              <a:t>Ear, nose, &amp; throat</a:t>
            </a:r>
            <a:endParaRPr lang="en-US" sz="2400"/>
          </a:p>
          <a:p>
            <a:r>
              <a:rPr lang="en-US" sz="2400">
                <a:ea typeface="+mn-lt"/>
                <a:cs typeface="+mn-lt"/>
              </a:rPr>
              <a:t>Cardiac</a:t>
            </a:r>
            <a:endParaRPr lang="en-US" sz="2400"/>
          </a:p>
          <a:p>
            <a:r>
              <a:rPr lang="en-US" sz="2400">
                <a:ea typeface="+mn-lt"/>
                <a:cs typeface="+mn-lt"/>
              </a:rPr>
              <a:t>Gynecology</a:t>
            </a:r>
            <a:endParaRPr lang="en-US" sz="2400"/>
          </a:p>
          <a:p>
            <a:r>
              <a:rPr lang="en-US" sz="2400">
                <a:ea typeface="+mn-lt"/>
                <a:cs typeface="+mn-lt"/>
              </a:rPr>
              <a:t>General surgery</a:t>
            </a:r>
            <a:endParaRPr lang="en-US" sz="2400"/>
          </a:p>
          <a:p>
            <a:endParaRPr lang="en-US"/>
          </a:p>
        </p:txBody>
      </p:sp>
      <p:sp>
        <p:nvSpPr>
          <p:cNvPr id="4" name="Content Placeholder 3">
            <a:extLst>
              <a:ext uri="{FF2B5EF4-FFF2-40B4-BE49-F238E27FC236}">
                <a16:creationId xmlns:a16="http://schemas.microsoft.com/office/drawing/2014/main" id="{7437F0CE-01B3-A8FE-ECB9-9356434EB10E}"/>
              </a:ext>
            </a:extLst>
          </p:cNvPr>
          <p:cNvSpPr>
            <a:spLocks noGrp="1"/>
          </p:cNvSpPr>
          <p:nvPr>
            <p:ph sz="half" idx="2"/>
          </p:nvPr>
        </p:nvSpPr>
        <p:spPr>
          <a:xfrm>
            <a:off x="6210782" y="2163220"/>
            <a:ext cx="5181600" cy="4351338"/>
          </a:xfrm>
        </p:spPr>
        <p:txBody>
          <a:bodyPr vert="horz" lIns="91440" tIns="45720" rIns="91440" bIns="45720" rtlCol="0" anchor="t">
            <a:normAutofit/>
          </a:bodyPr>
          <a:lstStyle/>
          <a:p>
            <a:r>
              <a:rPr lang="en-US" sz="2400">
                <a:ea typeface="+mn-lt"/>
                <a:cs typeface="+mn-lt"/>
              </a:rPr>
              <a:t>Gastrointestinal</a:t>
            </a:r>
            <a:endParaRPr lang="en-US" sz="2400"/>
          </a:p>
          <a:p>
            <a:r>
              <a:rPr lang="en-US" sz="2400">
                <a:ea typeface="+mn-lt"/>
                <a:cs typeface="+mn-lt"/>
              </a:rPr>
              <a:t>Spine &amp; ortho injections</a:t>
            </a:r>
            <a:endParaRPr lang="en-US" sz="2400"/>
          </a:p>
          <a:p>
            <a:r>
              <a:rPr lang="en-US" sz="2400">
                <a:ea typeface="+mn-lt"/>
                <a:cs typeface="+mn-lt"/>
              </a:rPr>
              <a:t>Urology</a:t>
            </a:r>
            <a:endParaRPr lang="en-US" sz="2400"/>
          </a:p>
          <a:p>
            <a:r>
              <a:rPr lang="en-US" sz="2400">
                <a:ea typeface="+mn-lt"/>
                <a:cs typeface="+mn-lt"/>
              </a:rPr>
              <a:t>Bariatrics*</a:t>
            </a:r>
            <a:endParaRPr lang="en-US" sz="2400"/>
          </a:p>
          <a:p>
            <a:endParaRPr lang="en-US" b="1">
              <a:ea typeface="+mn-lt"/>
              <a:cs typeface="+mn-lt"/>
            </a:endParaRPr>
          </a:p>
          <a:p>
            <a:r>
              <a:rPr lang="en-US" sz="2000" i="1">
                <a:ea typeface="+mn-lt"/>
                <a:cs typeface="+mn-lt"/>
              </a:rPr>
              <a:t>*Beginning Jan. 1, 2026, Bariatric surgery will only be covered by the Plan if it is performed by a Lantern surgeon.</a:t>
            </a:r>
            <a:endParaRPr lang="en-US" sz="2000"/>
          </a:p>
          <a:p>
            <a:endParaRPr lang="en-US"/>
          </a:p>
        </p:txBody>
      </p:sp>
    </p:spTree>
    <p:extLst>
      <p:ext uri="{BB962C8B-B14F-4D97-AF65-F5344CB8AC3E}">
        <p14:creationId xmlns:p14="http://schemas.microsoft.com/office/powerpoint/2010/main" val="37115531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8A90E-818C-C4C0-D73E-3CFD47DE58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1E3C32-5681-D6F6-1EE1-50EE72A87B10}"/>
              </a:ext>
            </a:extLst>
          </p:cNvPr>
          <p:cNvSpPr>
            <a:spLocks noGrp="1"/>
          </p:cNvSpPr>
          <p:nvPr>
            <p:ph type="title"/>
          </p:nvPr>
        </p:nvSpPr>
        <p:spPr>
          <a:xfrm>
            <a:off x="-1953" y="201150"/>
            <a:ext cx="12195906" cy="1345101"/>
          </a:xfrm>
        </p:spPr>
        <p:txBody>
          <a:bodyPr>
            <a:noAutofit/>
          </a:bodyPr>
          <a:lstStyle/>
          <a:p>
            <a:pPr algn="ctr"/>
            <a:br>
              <a:rPr lang="en-US"/>
            </a:br>
            <a:r>
              <a:rPr lang="en-US"/>
              <a:t>State Health Plan – Lantern Surgical </a:t>
            </a:r>
            <a:br>
              <a:rPr lang="en-US"/>
            </a:br>
            <a:r>
              <a:rPr lang="en-US"/>
              <a:t>Benefits: Medical Travel</a:t>
            </a:r>
          </a:p>
        </p:txBody>
      </p:sp>
      <p:sp>
        <p:nvSpPr>
          <p:cNvPr id="3" name="Content Placeholder 2">
            <a:extLst>
              <a:ext uri="{FF2B5EF4-FFF2-40B4-BE49-F238E27FC236}">
                <a16:creationId xmlns:a16="http://schemas.microsoft.com/office/drawing/2014/main" id="{F455B132-F83D-9D29-0762-DDDD1906D699}"/>
              </a:ext>
            </a:extLst>
          </p:cNvPr>
          <p:cNvSpPr>
            <a:spLocks noGrp="1"/>
          </p:cNvSpPr>
          <p:nvPr>
            <p:ph idx="1"/>
          </p:nvPr>
        </p:nvSpPr>
        <p:spPr>
          <a:xfrm>
            <a:off x="490960" y="2192156"/>
            <a:ext cx="11258308" cy="3984807"/>
          </a:xfrm>
        </p:spPr>
        <p:txBody>
          <a:bodyPr vert="horz" lIns="91440" tIns="45720" rIns="91440" bIns="45720" rtlCol="0" anchor="t">
            <a:noAutofit/>
          </a:bodyPr>
          <a:lstStyle/>
          <a:p>
            <a:pPr marL="0" indent="0">
              <a:buNone/>
            </a:pPr>
            <a:r>
              <a:rPr lang="en-US" sz="2400">
                <a:ea typeface="+mn-lt"/>
                <a:cs typeface="+mn-lt"/>
              </a:rPr>
              <a:t>A Lantern Care Advocate will work to match you with a surgeon in the Lantern network as close to your home as possible. When close to home isn’t possible, there is a travel benefit members may utilize (</a:t>
            </a:r>
            <a:r>
              <a:rPr lang="en-US" sz="2400" i="1">
                <a:ea typeface="+mn-lt"/>
                <a:cs typeface="+mn-lt"/>
              </a:rPr>
              <a:t>see below for details</a:t>
            </a:r>
            <a:r>
              <a:rPr lang="en-US" sz="2400">
                <a:ea typeface="+mn-lt"/>
                <a:cs typeface="+mn-lt"/>
              </a:rPr>
              <a:t>).</a:t>
            </a:r>
          </a:p>
          <a:p>
            <a:pPr marL="0" indent="0">
              <a:buNone/>
            </a:pPr>
            <a:br>
              <a:rPr lang="en-US" sz="2400">
                <a:ea typeface="+mn-lt"/>
                <a:cs typeface="+mn-lt"/>
              </a:rPr>
            </a:br>
            <a:r>
              <a:rPr lang="en-US" sz="2400">
                <a:ea typeface="+mn-lt"/>
                <a:cs typeface="+mn-lt"/>
              </a:rPr>
              <a:t>If travel is necessary to receive care from a Lantern provider, </a:t>
            </a:r>
            <a:r>
              <a:rPr lang="en-US" sz="2400" b="1" i="1">
                <a:ea typeface="+mn-lt"/>
                <a:cs typeface="+mn-lt"/>
              </a:rPr>
              <a:t>some </a:t>
            </a:r>
            <a:r>
              <a:rPr lang="en-US" sz="2400">
                <a:ea typeface="+mn-lt"/>
                <a:cs typeface="+mn-lt"/>
              </a:rPr>
              <a:t>travel costs may be covered. Lantern will send members a prepaid card to use for:</a:t>
            </a:r>
            <a:endParaRPr lang="en-US" sz="2400"/>
          </a:p>
          <a:p>
            <a:pPr lvl="1"/>
            <a:r>
              <a:rPr lang="en-US">
                <a:ea typeface="+mn-lt"/>
                <a:cs typeface="+mn-lt"/>
              </a:rPr>
              <a:t>Daily allowance for meals or other needs (up to $35/day)</a:t>
            </a:r>
            <a:endParaRPr lang="en-US"/>
          </a:p>
          <a:p>
            <a:pPr lvl="1"/>
            <a:r>
              <a:rPr lang="en-US">
                <a:ea typeface="+mn-lt"/>
                <a:cs typeface="+mn-lt"/>
              </a:rPr>
              <a:t>Ground transportation (up to $100)</a:t>
            </a:r>
            <a:endParaRPr lang="en-US"/>
          </a:p>
          <a:p>
            <a:pPr lvl="1"/>
            <a:r>
              <a:rPr lang="en-US">
                <a:ea typeface="+mn-lt"/>
                <a:cs typeface="+mn-lt"/>
              </a:rPr>
              <a:t>Hotel accommodation</a:t>
            </a:r>
            <a:endParaRPr lang="en-US"/>
          </a:p>
          <a:p>
            <a:pPr lvl="1"/>
            <a:r>
              <a:rPr lang="en-US">
                <a:ea typeface="+mn-lt"/>
                <a:cs typeface="+mn-lt"/>
              </a:rPr>
              <a:t>Airfare available if necessary</a:t>
            </a:r>
            <a:endParaRPr lang="en-US"/>
          </a:p>
          <a:p>
            <a:endParaRPr lang="en-US" sz="2400"/>
          </a:p>
          <a:p>
            <a:endParaRPr lang="en-US"/>
          </a:p>
          <a:p>
            <a:endParaRPr lang="en-US"/>
          </a:p>
        </p:txBody>
      </p:sp>
    </p:spTree>
    <p:extLst>
      <p:ext uri="{BB962C8B-B14F-4D97-AF65-F5344CB8AC3E}">
        <p14:creationId xmlns:p14="http://schemas.microsoft.com/office/powerpoint/2010/main" val="1510960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rgbClr val="122347"/>
        </a:solidFill>
        <a:effectLst/>
      </p:bgPr>
    </p:bg>
    <p:spTree>
      <p:nvGrpSpPr>
        <p:cNvPr id="1" name="Shape 147"/>
        <p:cNvGrpSpPr/>
        <p:nvPr/>
      </p:nvGrpSpPr>
      <p:grpSpPr>
        <a:xfrm>
          <a:off x="0" y="0"/>
          <a:ext cx="0" cy="0"/>
          <a:chOff x="0" y="0"/>
          <a:chExt cx="0" cy="0"/>
        </a:xfrm>
      </p:grpSpPr>
      <p:sp>
        <p:nvSpPr>
          <p:cNvPr id="148" name="Google Shape;148;p28"/>
          <p:cNvSpPr txBox="1">
            <a:spLocks noGrp="1"/>
          </p:cNvSpPr>
          <p:nvPr>
            <p:ph type="title"/>
          </p:nvPr>
        </p:nvSpPr>
        <p:spPr>
          <a:xfrm>
            <a:off x="8024385" y="5098138"/>
            <a:ext cx="3655400" cy="1389820"/>
          </a:xfrm>
          <a:prstGeom prst="rect">
            <a:avLst/>
          </a:prstGeom>
          <a:noFill/>
          <a:ln>
            <a:noFill/>
          </a:ln>
        </p:spPr>
        <p:txBody>
          <a:bodyPr spcFirstLastPara="1" wrap="square" lIns="91433" tIns="45700" rIns="91433" bIns="45700" anchor="ctr" anchorCtr="0">
            <a:noAutofit/>
          </a:bodyPr>
          <a:lstStyle/>
          <a:p>
            <a:pPr>
              <a:lnSpc>
                <a:spcPct val="100000"/>
              </a:lnSpc>
            </a:pPr>
            <a:r>
              <a:rPr lang="en" sz="2400" b="1">
                <a:solidFill>
                  <a:schemeClr val="lt1"/>
                </a:solidFill>
                <a:latin typeface="Pluto Sans Heavy"/>
                <a:ea typeface="Georgia"/>
                <a:cs typeface="Georgia"/>
                <a:sym typeface="Georgia"/>
              </a:rPr>
              <a:t>Scott Wilkens</a:t>
            </a:r>
            <a:r>
              <a:rPr lang="en" sz="2400" b="1">
                <a:latin typeface="Pluto Sans Heavy"/>
                <a:ea typeface="Georgia"/>
                <a:cs typeface="Georgia"/>
                <a:sym typeface="Georgia"/>
              </a:rPr>
              <a:t> </a:t>
            </a:r>
            <a:br>
              <a:rPr lang="en" sz="2400" b="1">
                <a:latin typeface="Pluto Sans Heavy"/>
                <a:ea typeface="Georgia"/>
                <a:cs typeface="Georgia"/>
              </a:rPr>
            </a:br>
            <a:r>
              <a:rPr lang="en" sz="2400" b="1">
                <a:solidFill>
                  <a:srgbClr val="FDB71A"/>
                </a:solidFill>
                <a:latin typeface="Pluto Sans Heavy"/>
                <a:ea typeface="Georgia"/>
                <a:cs typeface="Georgia"/>
              </a:rPr>
              <a:t>Secretary</a:t>
            </a:r>
          </a:p>
        </p:txBody>
      </p:sp>
      <p:sp>
        <p:nvSpPr>
          <p:cNvPr id="2" name="Text Placeholder 1">
            <a:extLst>
              <a:ext uri="{FF2B5EF4-FFF2-40B4-BE49-F238E27FC236}">
                <a16:creationId xmlns:a16="http://schemas.microsoft.com/office/drawing/2014/main" id="{82136ECC-CF60-B357-CC42-09CF3D3D2984}"/>
              </a:ext>
            </a:extLst>
          </p:cNvPr>
          <p:cNvSpPr>
            <a:spLocks noGrp="1"/>
          </p:cNvSpPr>
          <p:nvPr>
            <p:ph type="body" idx="1"/>
          </p:nvPr>
        </p:nvSpPr>
        <p:spPr>
          <a:xfrm>
            <a:off x="729438" y="1899688"/>
            <a:ext cx="6700388" cy="3058625"/>
          </a:xfrm>
        </p:spPr>
        <p:txBody>
          <a:bodyPr spcFirstLastPara="1" wrap="square" lIns="68575" tIns="34275" rIns="68575" bIns="34275" anchor="ctr" anchorCtr="0">
            <a:normAutofit/>
          </a:bodyPr>
          <a:lstStyle/>
          <a:p>
            <a:pPr marL="186055" indent="0">
              <a:lnSpc>
                <a:spcPct val="100000"/>
              </a:lnSpc>
              <a:buClr>
                <a:schemeClr val="bg1"/>
              </a:buClr>
              <a:buNone/>
            </a:pPr>
            <a:r>
              <a:rPr lang="en-US" sz="2800">
                <a:solidFill>
                  <a:schemeClr val="lt1"/>
                </a:solidFill>
                <a:latin typeface="Pluto Sans Heavy"/>
                <a:ea typeface="Georgia"/>
                <a:cs typeface="Georgia"/>
                <a:sym typeface="Georgia"/>
              </a:rPr>
              <a:t>Senators attending online please let us know through the Q&amp;A.</a:t>
            </a:r>
            <a:endParaRPr lang="en-US" sz="3200" b="1">
              <a:solidFill>
                <a:schemeClr val="lt1"/>
              </a:solidFill>
              <a:latin typeface="Pluto Sans Heavy"/>
              <a:ea typeface="Georgia"/>
              <a:cs typeface="Georgia"/>
            </a:endParaRPr>
          </a:p>
          <a:p>
            <a:pPr marL="186055" indent="0">
              <a:lnSpc>
                <a:spcPct val="100000"/>
              </a:lnSpc>
              <a:buClr>
                <a:schemeClr val="bg1"/>
              </a:buClr>
              <a:buNone/>
            </a:pPr>
            <a:endParaRPr lang="en-US" sz="2133">
              <a:solidFill>
                <a:schemeClr val="bg1"/>
              </a:solidFill>
              <a:latin typeface="Sofia Pro Regular"/>
              <a:ea typeface="Georgia"/>
              <a:cs typeface="Georgia"/>
            </a:endParaRPr>
          </a:p>
        </p:txBody>
      </p:sp>
      <p:pic>
        <p:nvPicPr>
          <p:cNvPr id="3" name="Picture 2">
            <a:extLst>
              <a:ext uri="{FF2B5EF4-FFF2-40B4-BE49-F238E27FC236}">
                <a16:creationId xmlns:a16="http://schemas.microsoft.com/office/drawing/2014/main" id="{729C333C-03F9-5380-CD05-D33BB58D26E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157379" y="1897782"/>
            <a:ext cx="2390775" cy="3187700"/>
          </a:xfrm>
          <a:prstGeom prst="rect">
            <a:avLst/>
          </a:prstGeom>
        </p:spPr>
      </p:pic>
      <p:sp>
        <p:nvSpPr>
          <p:cNvPr id="6" name="TextBox 5">
            <a:extLst>
              <a:ext uri="{FF2B5EF4-FFF2-40B4-BE49-F238E27FC236}">
                <a16:creationId xmlns:a16="http://schemas.microsoft.com/office/drawing/2014/main" id="{373DCFEB-1D98-1F39-6396-50524EDA43FD}"/>
              </a:ext>
            </a:extLst>
          </p:cNvPr>
          <p:cNvSpPr txBox="1"/>
          <p:nvPr/>
        </p:nvSpPr>
        <p:spPr>
          <a:xfrm>
            <a:off x="4075289" y="368771"/>
            <a:ext cx="787964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a:solidFill>
                  <a:srgbClr val="FFB71B"/>
                </a:solidFill>
                <a:latin typeface="Calibri"/>
                <a:cs typeface="Calibri"/>
              </a:rPr>
              <a:t>Roll Call</a:t>
            </a:r>
            <a:endParaRPr lang="en-US" sz="5400">
              <a:cs typeface="Arial"/>
            </a:endParaRPr>
          </a:p>
        </p:txBody>
      </p:sp>
    </p:spTree>
    <p:extLst>
      <p:ext uri="{BB962C8B-B14F-4D97-AF65-F5344CB8AC3E}">
        <p14:creationId xmlns:p14="http://schemas.microsoft.com/office/powerpoint/2010/main" val="8303050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1184E-C22C-F96E-76E2-C412B6B61B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41FB9C-854C-40EF-2A12-7F4483F75BCD}"/>
              </a:ext>
            </a:extLst>
          </p:cNvPr>
          <p:cNvSpPr>
            <a:spLocks noGrp="1"/>
          </p:cNvSpPr>
          <p:nvPr>
            <p:ph type="title"/>
          </p:nvPr>
        </p:nvSpPr>
        <p:spPr>
          <a:xfrm>
            <a:off x="-964" y="365125"/>
            <a:ext cx="12193928" cy="1354499"/>
          </a:xfrm>
        </p:spPr>
        <p:txBody>
          <a:bodyPr>
            <a:noAutofit/>
          </a:bodyPr>
          <a:lstStyle/>
          <a:p>
            <a:pPr algn="ctr"/>
            <a:r>
              <a:rPr lang="en-US"/>
              <a:t>State Health Plan – Lantern Surgical Benefit</a:t>
            </a:r>
          </a:p>
        </p:txBody>
      </p:sp>
      <p:sp>
        <p:nvSpPr>
          <p:cNvPr id="3" name="Content Placeholder 2">
            <a:extLst>
              <a:ext uri="{FF2B5EF4-FFF2-40B4-BE49-F238E27FC236}">
                <a16:creationId xmlns:a16="http://schemas.microsoft.com/office/drawing/2014/main" id="{C857AB51-D91B-161C-CD20-604311AAD957}"/>
              </a:ext>
            </a:extLst>
          </p:cNvPr>
          <p:cNvSpPr>
            <a:spLocks noGrp="1"/>
          </p:cNvSpPr>
          <p:nvPr>
            <p:ph idx="1"/>
          </p:nvPr>
        </p:nvSpPr>
        <p:spPr>
          <a:xfrm>
            <a:off x="452377" y="1603777"/>
            <a:ext cx="11296891" cy="4351338"/>
          </a:xfrm>
        </p:spPr>
        <p:txBody>
          <a:bodyPr vert="horz" lIns="22860" tIns="45720" rIns="91440" bIns="45720" rtlCol="0" anchor="t">
            <a:noAutofit/>
          </a:bodyPr>
          <a:lstStyle/>
          <a:p>
            <a:pPr marL="457200" indent="-457200"/>
            <a:r>
              <a:rPr lang="en-US" dirty="0"/>
              <a:t>For more information: </a:t>
            </a:r>
            <a:r>
              <a:rPr lang="en-US" dirty="0">
                <a:solidFill>
                  <a:schemeClr val="tx1">
                    <a:lumMod val="50000"/>
                    <a:lumOff val="50000"/>
                  </a:schemeClr>
                </a:solidFill>
                <a:hlinkClick r:id="rId2">
                  <a:extLst>
                    <a:ext uri="{A12FA001-AC4F-418D-AE19-62706E023703}">
                      <ahyp:hlinkClr xmlns:ahyp="http://schemas.microsoft.com/office/drawing/2018/hyperlinkcolor" val="tx"/>
                    </a:ext>
                  </a:extLst>
                </a:hlinkClick>
              </a:rPr>
              <a:t>https://www.shpnc.gov/employee-benefits/lantern-surgery-benefit</a:t>
            </a:r>
            <a:br>
              <a:rPr lang="en-US" dirty="0">
                <a:solidFill>
                  <a:schemeClr val="tx1">
                    <a:lumMod val="50000"/>
                    <a:lumOff val="50000"/>
                  </a:schemeClr>
                </a:solidFill>
              </a:rPr>
            </a:br>
            <a:endParaRPr lang="en-US" dirty="0">
              <a:solidFill>
                <a:schemeClr val="tx1">
                  <a:lumMod val="50000"/>
                  <a:lumOff val="50000"/>
                </a:schemeClr>
              </a:solidFill>
            </a:endParaRPr>
          </a:p>
          <a:p>
            <a:pPr marL="457200" indent="-457200"/>
            <a:r>
              <a:rPr lang="en-US" dirty="0">
                <a:ea typeface="+mn-lt"/>
                <a:cs typeface="+mn-lt"/>
              </a:rPr>
              <a:t>Members may call Lantern at 833-916-3826 to determine if a surgery is covered. </a:t>
            </a:r>
            <a:endParaRPr lang="en-US" dirty="0"/>
          </a:p>
        </p:txBody>
      </p:sp>
    </p:spTree>
    <p:extLst>
      <p:ext uri="{BB962C8B-B14F-4D97-AF65-F5344CB8AC3E}">
        <p14:creationId xmlns:p14="http://schemas.microsoft.com/office/powerpoint/2010/main" val="22510731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3036-37B3-3943-2B6C-25536296C70A}"/>
              </a:ext>
            </a:extLst>
          </p:cNvPr>
          <p:cNvSpPr>
            <a:spLocks noGrp="1"/>
          </p:cNvSpPr>
          <p:nvPr>
            <p:ph type="title"/>
          </p:nvPr>
        </p:nvSpPr>
        <p:spPr>
          <a:xfrm>
            <a:off x="-964" y="191505"/>
            <a:ext cx="12193928" cy="1354499"/>
          </a:xfrm>
        </p:spPr>
        <p:txBody>
          <a:bodyPr/>
          <a:lstStyle/>
          <a:p>
            <a:pPr algn="ctr"/>
            <a:r>
              <a:rPr lang="en-US"/>
              <a:t>MetLife Legal Plan</a:t>
            </a:r>
          </a:p>
        </p:txBody>
      </p:sp>
      <p:sp>
        <p:nvSpPr>
          <p:cNvPr id="3" name="Content Placeholder 2">
            <a:extLst>
              <a:ext uri="{FF2B5EF4-FFF2-40B4-BE49-F238E27FC236}">
                <a16:creationId xmlns:a16="http://schemas.microsoft.com/office/drawing/2014/main" id="{2A013797-450F-D7B0-1F63-2D5064352501}"/>
              </a:ext>
            </a:extLst>
          </p:cNvPr>
          <p:cNvSpPr>
            <a:spLocks noGrp="1"/>
          </p:cNvSpPr>
          <p:nvPr>
            <p:ph idx="1"/>
          </p:nvPr>
        </p:nvSpPr>
        <p:spPr>
          <a:xfrm>
            <a:off x="539188" y="1613422"/>
            <a:ext cx="11171497" cy="4351338"/>
          </a:xfrm>
        </p:spPr>
        <p:txBody>
          <a:bodyPr vert="horz" lIns="91440" tIns="45720" rIns="91440" bIns="45720" rtlCol="0" anchor="t">
            <a:normAutofit/>
          </a:bodyPr>
          <a:lstStyle/>
          <a:p>
            <a:pPr marL="0" indent="0">
              <a:buNone/>
            </a:pPr>
            <a:r>
              <a:rPr lang="en-US" b="1">
                <a:ea typeface="+mn-lt"/>
                <a:cs typeface="+mn-lt"/>
              </a:rPr>
              <a:t>For $13.66 per month</a:t>
            </a:r>
            <a:r>
              <a:rPr lang="en-US">
                <a:ea typeface="+mn-lt"/>
                <a:cs typeface="+mn-lt"/>
              </a:rPr>
              <a:t> -</a:t>
            </a:r>
            <a:endParaRPr lang="en-US"/>
          </a:p>
          <a:p>
            <a:r>
              <a:rPr lang="en-US">
                <a:ea typeface="+mn-lt"/>
                <a:cs typeface="+mn-lt"/>
              </a:rPr>
              <a:t>The legal plan provides access to a nationwide network of 18,000 attorneys.</a:t>
            </a:r>
            <a:endParaRPr lang="en-US"/>
          </a:p>
          <a:p>
            <a:r>
              <a:rPr lang="en-US">
                <a:ea typeface="+mn-lt"/>
                <a:cs typeface="+mn-lt"/>
              </a:rPr>
              <a:t>The legal plan provides full coverage of attorney fees for common personal legal matters with no additional out-of-pocket costs to employees.</a:t>
            </a:r>
            <a:endParaRPr lang="en-US"/>
          </a:p>
          <a:p>
            <a:r>
              <a:rPr lang="en-US">
                <a:ea typeface="+mn-lt"/>
                <a:cs typeface="+mn-lt"/>
              </a:rPr>
              <a:t>Full coverage for you, your spouse/domestic partner, and eligible dependent children.</a:t>
            </a:r>
            <a:endParaRPr lang="en-US"/>
          </a:p>
          <a:p>
            <a:endParaRPr lang="en-US"/>
          </a:p>
        </p:txBody>
      </p:sp>
    </p:spTree>
    <p:extLst>
      <p:ext uri="{BB962C8B-B14F-4D97-AF65-F5344CB8AC3E}">
        <p14:creationId xmlns:p14="http://schemas.microsoft.com/office/powerpoint/2010/main" val="37481341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80909-FDE0-6002-B917-AFC3070F34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BDB1AA-6150-7BF9-168B-CE281F3BF671}"/>
              </a:ext>
            </a:extLst>
          </p:cNvPr>
          <p:cNvSpPr>
            <a:spLocks noGrp="1"/>
          </p:cNvSpPr>
          <p:nvPr>
            <p:ph type="title"/>
          </p:nvPr>
        </p:nvSpPr>
        <p:spPr>
          <a:xfrm>
            <a:off x="-964" y="191505"/>
            <a:ext cx="12193928" cy="1354499"/>
          </a:xfrm>
        </p:spPr>
        <p:txBody>
          <a:bodyPr/>
          <a:lstStyle/>
          <a:p>
            <a:pPr algn="ctr"/>
            <a:r>
              <a:rPr lang="en-US"/>
              <a:t>MetLife Legal Plan</a:t>
            </a:r>
          </a:p>
        </p:txBody>
      </p:sp>
      <p:sp>
        <p:nvSpPr>
          <p:cNvPr id="3" name="Content Placeholder 2">
            <a:extLst>
              <a:ext uri="{FF2B5EF4-FFF2-40B4-BE49-F238E27FC236}">
                <a16:creationId xmlns:a16="http://schemas.microsoft.com/office/drawing/2014/main" id="{637B58C5-5B87-A980-32B9-BB32A678BF4F}"/>
              </a:ext>
            </a:extLst>
          </p:cNvPr>
          <p:cNvSpPr>
            <a:spLocks noGrp="1"/>
          </p:cNvSpPr>
          <p:nvPr>
            <p:ph idx="1"/>
          </p:nvPr>
        </p:nvSpPr>
        <p:spPr>
          <a:xfrm>
            <a:off x="481314" y="1545904"/>
            <a:ext cx="11418666" cy="4351338"/>
          </a:xfrm>
        </p:spPr>
        <p:txBody>
          <a:bodyPr vert="horz" lIns="91440" tIns="45720" rIns="91440" bIns="45720" rtlCol="0" anchor="t">
            <a:noAutofit/>
          </a:bodyPr>
          <a:lstStyle/>
          <a:p>
            <a:pPr>
              <a:buFont typeface="Arial"/>
              <a:buChar char="•"/>
            </a:pPr>
            <a:r>
              <a:rPr lang="en-US">
                <a:ea typeface="+mn-lt"/>
                <a:cs typeface="+mn-lt"/>
              </a:rPr>
              <a:t>Assistance for a wide range of legal needs, including financial matters, home and real estate issues, family and personal matters, civil lawsuits, elder care concerns and even minor traffic violations.</a:t>
            </a:r>
            <a:endParaRPr lang="en-US"/>
          </a:p>
          <a:p>
            <a:pPr>
              <a:buFont typeface="Arial"/>
              <a:buChar char="•"/>
            </a:pPr>
            <a:r>
              <a:rPr lang="en-US">
                <a:ea typeface="+mn-lt"/>
                <a:cs typeface="+mn-lt"/>
              </a:rPr>
              <a:t>A nationwide network of thousands of vetted attorneys.</a:t>
            </a:r>
            <a:endParaRPr lang="en-US"/>
          </a:p>
          <a:p>
            <a:pPr>
              <a:buFont typeface="Arial"/>
              <a:buChar char="•"/>
            </a:pPr>
            <a:r>
              <a:rPr lang="en-US">
                <a:ea typeface="+mn-lt"/>
                <a:cs typeface="+mn-lt"/>
              </a:rPr>
              <a:t>A library of digital legal resources, including estate planning tools, power of attorney forms and other easy-to-use, self-guided documents.</a:t>
            </a:r>
          </a:p>
          <a:p>
            <a:pPr>
              <a:buFont typeface="Arial"/>
              <a:buChar char="•"/>
            </a:pPr>
            <a:r>
              <a:rPr lang="en-US">
                <a:ea typeface="+mn-lt"/>
                <a:cs typeface="+mn-lt"/>
              </a:rPr>
              <a:t>If</a:t>
            </a:r>
            <a:r>
              <a:rPr lang="en-US">
                <a:solidFill>
                  <a:srgbClr val="FFFFFF"/>
                </a:solidFill>
                <a:ea typeface="+mn-lt"/>
                <a:cs typeface="+mn-lt"/>
              </a:rPr>
              <a:t> you need additional information, please see the website </a:t>
            </a:r>
            <a:r>
              <a:rPr lang="en-US">
                <a:solidFill>
                  <a:srgbClr val="FFFFFF"/>
                </a:solidFill>
                <a:ea typeface="+mn-lt"/>
                <a:cs typeface="+mn-lt"/>
                <a:hlinkClick r:id="rId2"/>
              </a:rPr>
              <a:t>www.legalplans.com</a:t>
            </a:r>
            <a:r>
              <a:rPr lang="en-US">
                <a:solidFill>
                  <a:srgbClr val="FFFFFF"/>
                </a:solidFill>
                <a:ea typeface="+mn-lt"/>
                <a:cs typeface="+mn-lt"/>
              </a:rPr>
              <a:t> or call </a:t>
            </a:r>
            <a:r>
              <a:rPr lang="en-US" err="1">
                <a:solidFill>
                  <a:srgbClr val="FFFFFF"/>
                </a:solidFill>
                <a:ea typeface="+mn-lt"/>
                <a:cs typeface="+mn-lt"/>
              </a:rPr>
              <a:t>MetLIFE</a:t>
            </a:r>
            <a:r>
              <a:rPr lang="en-US">
                <a:solidFill>
                  <a:srgbClr val="FFFFFF"/>
                </a:solidFill>
                <a:ea typeface="+mn-lt"/>
                <a:cs typeface="+mn-lt"/>
              </a:rPr>
              <a:t> Legal </a:t>
            </a:r>
            <a:r>
              <a:rPr lang="en-US">
                <a:ea typeface="+mn-lt"/>
                <a:cs typeface="+mn-lt"/>
              </a:rPr>
              <a:t>at 1-800-821-6400.</a:t>
            </a:r>
            <a:endParaRPr lang="en-US"/>
          </a:p>
          <a:p>
            <a:pPr marL="0" indent="0">
              <a:buNone/>
            </a:pPr>
            <a:endParaRPr lang="en-US"/>
          </a:p>
          <a:p>
            <a:endParaRPr lang="en-US"/>
          </a:p>
        </p:txBody>
      </p:sp>
    </p:spTree>
    <p:extLst>
      <p:ext uri="{BB962C8B-B14F-4D97-AF65-F5344CB8AC3E}">
        <p14:creationId xmlns:p14="http://schemas.microsoft.com/office/powerpoint/2010/main" val="13078905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bg>
      <p:bgPr>
        <a:solidFill>
          <a:srgbClr val="122347"/>
        </a:solidFill>
        <a:effectLst/>
      </p:bgPr>
    </p:bg>
    <p:spTree>
      <p:nvGrpSpPr>
        <p:cNvPr id="1" name="Shape 147">
          <a:extLst>
            <a:ext uri="{FF2B5EF4-FFF2-40B4-BE49-F238E27FC236}">
              <a16:creationId xmlns:a16="http://schemas.microsoft.com/office/drawing/2014/main" id="{79D36B37-C955-6116-D735-CC42018FE766}"/>
            </a:ext>
          </a:extLst>
        </p:cNvPr>
        <p:cNvGrpSpPr/>
        <p:nvPr/>
      </p:nvGrpSpPr>
      <p:grpSpPr>
        <a:xfrm>
          <a:off x="0" y="0"/>
          <a:ext cx="0" cy="0"/>
          <a:chOff x="0" y="0"/>
          <a:chExt cx="0" cy="0"/>
        </a:xfrm>
      </p:grpSpPr>
      <p:sp>
        <p:nvSpPr>
          <p:cNvPr id="6" name="Google Shape;148;p28">
            <a:extLst>
              <a:ext uri="{FF2B5EF4-FFF2-40B4-BE49-F238E27FC236}">
                <a16:creationId xmlns:a16="http://schemas.microsoft.com/office/drawing/2014/main" id="{BCE3BBCA-9044-858E-C4C0-B418456BCFDC}"/>
              </a:ext>
            </a:extLst>
          </p:cNvPr>
          <p:cNvSpPr txBox="1">
            <a:spLocks noGrp="1"/>
          </p:cNvSpPr>
          <p:nvPr>
            <p:ph type="title"/>
          </p:nvPr>
        </p:nvSpPr>
        <p:spPr>
          <a:xfrm>
            <a:off x="6994584" y="5447066"/>
            <a:ext cx="4772966" cy="1250634"/>
          </a:xfrm>
          <a:prstGeom prst="rect">
            <a:avLst/>
          </a:prstGeom>
          <a:noFill/>
          <a:ln>
            <a:noFill/>
          </a:ln>
        </p:spPr>
        <p:txBody>
          <a:bodyPr spcFirstLastPara="1" wrap="square" lIns="91433" tIns="45700" rIns="91433" bIns="45700" anchor="ctr" anchorCtr="0">
            <a:normAutofit/>
          </a:bodyPr>
          <a:lstStyle/>
          <a:p>
            <a:pPr>
              <a:lnSpc>
                <a:spcPct val="100000"/>
              </a:lnSpc>
              <a:buClr>
                <a:srgbClr val="FDB71A"/>
              </a:buClr>
              <a:buSzPts val="3300"/>
            </a:pPr>
            <a:r>
              <a:rPr lang="en" sz="2400" b="1">
                <a:solidFill>
                  <a:schemeClr val="lt1"/>
                </a:solidFill>
                <a:latin typeface="Pluto Sans Heavy"/>
                <a:ea typeface="Georgia"/>
                <a:cs typeface="Georgia"/>
                <a:sym typeface="Georgia"/>
              </a:rPr>
              <a:t>Juan Pleitez</a:t>
            </a:r>
            <a:br>
              <a:rPr lang="en" sz="2400" b="1">
                <a:latin typeface="Pluto Sans Heavy" panose="02000000000000000000" pitchFamily="50" charset="0"/>
                <a:ea typeface="Georgia"/>
                <a:cs typeface="Georgia"/>
              </a:rPr>
            </a:br>
            <a:r>
              <a:rPr lang="en-US" sz="2400" b="1">
                <a:solidFill>
                  <a:srgbClr val="FDB71A"/>
                </a:solidFill>
                <a:latin typeface="Pluto Sans Heavy"/>
                <a:ea typeface="Georgia"/>
                <a:cs typeface="Georgia"/>
                <a:sym typeface="Georgia"/>
              </a:rPr>
              <a:t>Director of External Affairs </a:t>
            </a:r>
            <a:br>
              <a:rPr lang="en-US" sz="2400" b="1">
                <a:solidFill>
                  <a:srgbClr val="FDB71A"/>
                </a:solidFill>
                <a:latin typeface="Pluto Sans Heavy"/>
                <a:ea typeface="Georgia"/>
                <a:cs typeface="Georgia"/>
                <a:sym typeface="Georgia"/>
              </a:rPr>
            </a:br>
            <a:r>
              <a:rPr lang="en-US" sz="2400" b="1">
                <a:solidFill>
                  <a:srgbClr val="FDB71A"/>
                </a:solidFill>
                <a:latin typeface="Pluto Sans Heavy"/>
                <a:ea typeface="Georgia"/>
                <a:cs typeface="Georgia"/>
                <a:sym typeface="Georgia"/>
              </a:rPr>
              <a:t>Strategy and Policy</a:t>
            </a:r>
            <a:endParaRPr lang="en-US" sz="2400">
              <a:solidFill>
                <a:schemeClr val="lt1"/>
              </a:solidFill>
              <a:latin typeface="Pluto Sans Heavy"/>
              <a:ea typeface="Georgia"/>
              <a:cs typeface="Georgia"/>
            </a:endParaRPr>
          </a:p>
        </p:txBody>
      </p:sp>
      <p:sp>
        <p:nvSpPr>
          <p:cNvPr id="7" name="Text Placeholder 1">
            <a:extLst>
              <a:ext uri="{FF2B5EF4-FFF2-40B4-BE49-F238E27FC236}">
                <a16:creationId xmlns:a16="http://schemas.microsoft.com/office/drawing/2014/main" id="{39FDEE7F-DECC-5018-2EA2-A15C74983440}"/>
              </a:ext>
            </a:extLst>
          </p:cNvPr>
          <p:cNvSpPr>
            <a:spLocks noGrp="1"/>
          </p:cNvSpPr>
          <p:nvPr>
            <p:ph type="body" idx="1"/>
          </p:nvPr>
        </p:nvSpPr>
        <p:spPr>
          <a:xfrm>
            <a:off x="1138798" y="1825626"/>
            <a:ext cx="4738372" cy="3058625"/>
          </a:xfrm>
        </p:spPr>
        <p:txBody>
          <a:bodyPr/>
          <a:lstStyle/>
          <a:p>
            <a:pPr marL="186055" indent="0">
              <a:buClr>
                <a:schemeClr val="bg1"/>
              </a:buClr>
              <a:buNone/>
            </a:pPr>
            <a:endParaRPr lang="en-US" sz="3200" b="1">
              <a:solidFill>
                <a:schemeClr val="lt1"/>
              </a:solidFill>
              <a:latin typeface="Pluto Sans Heavy" panose="02000000000000000000" pitchFamily="50" charset="0"/>
              <a:ea typeface="Georgia"/>
              <a:cs typeface="Georgia"/>
            </a:endParaRPr>
          </a:p>
        </p:txBody>
      </p:sp>
      <p:sp>
        <p:nvSpPr>
          <p:cNvPr id="4" name="TextBox 3">
            <a:extLst>
              <a:ext uri="{FF2B5EF4-FFF2-40B4-BE49-F238E27FC236}">
                <a16:creationId xmlns:a16="http://schemas.microsoft.com/office/drawing/2014/main" id="{11DE8C12-BEF4-32EA-8297-67D7913D87EC}"/>
              </a:ext>
            </a:extLst>
          </p:cNvPr>
          <p:cNvSpPr txBox="1"/>
          <p:nvPr/>
        </p:nvSpPr>
        <p:spPr>
          <a:xfrm>
            <a:off x="4075289" y="368771"/>
            <a:ext cx="787964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B71B"/>
                </a:solidFill>
                <a:effectLst/>
                <a:uLnTx/>
                <a:uFillTx/>
                <a:latin typeface="Calibri"/>
                <a:ea typeface="+mn-ea"/>
                <a:cs typeface="Calibri"/>
              </a:rPr>
              <a:t>Legislative Update</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026" name="Picture 2" descr="Juan Pleitez, Directory of External Affairs">
            <a:extLst>
              <a:ext uri="{FF2B5EF4-FFF2-40B4-BE49-F238E27FC236}">
                <a16:creationId xmlns:a16="http://schemas.microsoft.com/office/drawing/2014/main" id="{0E1AF59A-7B33-096D-523D-17A6F5253C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4584" y="1533819"/>
            <a:ext cx="3790361" cy="3790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1034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bg>
      <p:bgPr>
        <a:solidFill>
          <a:srgbClr val="122347"/>
        </a:solidFill>
        <a:effectLst/>
      </p:bgPr>
    </p:bg>
    <p:spTree>
      <p:nvGrpSpPr>
        <p:cNvPr id="1" name="Shape 147"/>
        <p:cNvGrpSpPr/>
        <p:nvPr/>
      </p:nvGrpSpPr>
      <p:grpSpPr>
        <a:xfrm>
          <a:off x="0" y="0"/>
          <a:ext cx="0" cy="0"/>
          <a:chOff x="0" y="0"/>
          <a:chExt cx="0" cy="0"/>
        </a:xfrm>
      </p:grpSpPr>
      <p:sp>
        <p:nvSpPr>
          <p:cNvPr id="2" name="Text Placeholder 1">
            <a:extLst>
              <a:ext uri="{FF2B5EF4-FFF2-40B4-BE49-F238E27FC236}">
                <a16:creationId xmlns:a16="http://schemas.microsoft.com/office/drawing/2014/main" id="{82136ECC-CF60-B357-CC42-09CF3D3D2984}"/>
              </a:ext>
            </a:extLst>
          </p:cNvPr>
          <p:cNvSpPr>
            <a:spLocks noGrp="1"/>
          </p:cNvSpPr>
          <p:nvPr>
            <p:ph type="body" idx="1"/>
          </p:nvPr>
        </p:nvSpPr>
        <p:spPr>
          <a:xfrm>
            <a:off x="729438" y="1899688"/>
            <a:ext cx="6700388" cy="3058625"/>
          </a:xfrm>
        </p:spPr>
        <p:txBody>
          <a:bodyPr>
            <a:normAutofit/>
          </a:bodyPr>
          <a:lstStyle/>
          <a:p>
            <a:pPr marL="186055" indent="0">
              <a:lnSpc>
                <a:spcPct val="100000"/>
              </a:lnSpc>
              <a:buClr>
                <a:schemeClr val="bg1"/>
              </a:buClr>
              <a:buNone/>
            </a:pPr>
            <a:endParaRPr lang="en-US" sz="2400">
              <a:solidFill>
                <a:schemeClr val="bg1"/>
              </a:solidFill>
              <a:latin typeface="Sofia Pro Regular"/>
              <a:ea typeface="Georgia"/>
              <a:cs typeface="Georgia"/>
            </a:endParaRPr>
          </a:p>
        </p:txBody>
      </p:sp>
      <p:sp>
        <p:nvSpPr>
          <p:cNvPr id="4" name="TextBox 3">
            <a:extLst>
              <a:ext uri="{FF2B5EF4-FFF2-40B4-BE49-F238E27FC236}">
                <a16:creationId xmlns:a16="http://schemas.microsoft.com/office/drawing/2014/main" id="{AB1BF24F-DAD5-022E-17F9-9EFCB31FD8F8}"/>
              </a:ext>
            </a:extLst>
          </p:cNvPr>
          <p:cNvSpPr txBox="1"/>
          <p:nvPr/>
        </p:nvSpPr>
        <p:spPr>
          <a:xfrm>
            <a:off x="4075289" y="368771"/>
            <a:ext cx="78796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a:solidFill>
                  <a:srgbClr val="FFB71B"/>
                </a:solidFill>
                <a:latin typeface="Calibri"/>
                <a:cs typeface="Calibri"/>
              </a:rPr>
              <a:t>Equality Policy</a:t>
            </a:r>
          </a:p>
        </p:txBody>
      </p:sp>
      <p:sp>
        <p:nvSpPr>
          <p:cNvPr id="11" name="Google Shape;148;p28">
            <a:extLst>
              <a:ext uri="{FF2B5EF4-FFF2-40B4-BE49-F238E27FC236}">
                <a16:creationId xmlns:a16="http://schemas.microsoft.com/office/drawing/2014/main" id="{C8730730-A1F8-AD3E-46C2-38CD3BBF66EC}"/>
              </a:ext>
            </a:extLst>
          </p:cNvPr>
          <p:cNvSpPr txBox="1">
            <a:spLocks noGrp="1"/>
          </p:cNvSpPr>
          <p:nvPr>
            <p:ph type="title"/>
          </p:nvPr>
        </p:nvSpPr>
        <p:spPr>
          <a:xfrm>
            <a:off x="8160791" y="5098138"/>
            <a:ext cx="3776657" cy="1380413"/>
          </a:xfrm>
          <a:prstGeom prst="rect">
            <a:avLst/>
          </a:prstGeom>
          <a:noFill/>
          <a:ln>
            <a:noFill/>
          </a:ln>
        </p:spPr>
        <p:txBody>
          <a:bodyPr spcFirstLastPara="1" wrap="square" lIns="91433" tIns="45700" rIns="91433" bIns="45700" anchor="ctr" anchorCtr="0">
            <a:noAutofit/>
          </a:bodyPr>
          <a:lstStyle/>
          <a:p>
            <a:pPr>
              <a:lnSpc>
                <a:spcPct val="100000"/>
              </a:lnSpc>
            </a:pPr>
            <a:r>
              <a:rPr lang="en" sz="2400" b="1">
                <a:solidFill>
                  <a:schemeClr val="lt1"/>
                </a:solidFill>
                <a:latin typeface="Pluto Sans Heavy"/>
                <a:ea typeface="Georgia"/>
                <a:cs typeface="Georgia"/>
                <a:sym typeface="Georgia"/>
              </a:rPr>
              <a:t>Jerry Blakemore</a:t>
            </a:r>
            <a:br>
              <a:rPr lang="en" sz="2400" b="1">
                <a:solidFill>
                  <a:schemeClr val="lt1"/>
                </a:solidFill>
                <a:latin typeface="Pluto Sans Heavy"/>
                <a:ea typeface="Georgia"/>
                <a:cs typeface="Georgia"/>
                <a:sym typeface="Georgia"/>
              </a:rPr>
            </a:br>
            <a:r>
              <a:rPr lang="en" sz="2100" b="1">
                <a:solidFill>
                  <a:srgbClr val="FDB71A"/>
                </a:solidFill>
                <a:latin typeface="Pluto Sans Heavy"/>
                <a:ea typeface="Georgia"/>
                <a:cs typeface="Georgia"/>
                <a:sym typeface="Georgia"/>
              </a:rPr>
              <a:t>Vice Chancellor,</a:t>
            </a:r>
            <a:br>
              <a:rPr lang="en" sz="2100" b="1">
                <a:latin typeface="Pluto Sans Heavy"/>
                <a:ea typeface="Georgia"/>
                <a:cs typeface="Georgia"/>
              </a:rPr>
            </a:br>
            <a:r>
              <a:rPr lang="en" sz="2100" b="1">
                <a:solidFill>
                  <a:srgbClr val="FDB71A"/>
                </a:solidFill>
                <a:latin typeface="Pluto Sans Heavy"/>
                <a:ea typeface="Georgia"/>
                <a:cs typeface="Georgia"/>
              </a:rPr>
              <a:t>Institutional Integrity &amp; General Counsel</a:t>
            </a:r>
            <a:endParaRPr lang="en-US" sz="2100">
              <a:solidFill>
                <a:schemeClr val="lt1"/>
              </a:solidFill>
              <a:latin typeface="Pluto Sans Heavy"/>
              <a:ea typeface="Georgia"/>
              <a:cs typeface="Georgia"/>
            </a:endParaRPr>
          </a:p>
        </p:txBody>
      </p:sp>
      <p:pic>
        <p:nvPicPr>
          <p:cNvPr id="13" name="Picture 12" descr="A person in a suit sitting in a chair&#10;&#10;Description automatically generated">
            <a:extLst>
              <a:ext uri="{FF2B5EF4-FFF2-40B4-BE49-F238E27FC236}">
                <a16:creationId xmlns:a16="http://schemas.microsoft.com/office/drawing/2014/main" id="{1A6F7817-DC0E-8C7F-8CA3-B1C017749216}"/>
              </a:ext>
            </a:extLst>
          </p:cNvPr>
          <p:cNvPicPr>
            <a:picLocks noChangeAspect="1"/>
          </p:cNvPicPr>
          <p:nvPr/>
        </p:nvPicPr>
        <p:blipFill>
          <a:blip r:embed="rId3"/>
          <a:stretch>
            <a:fillRect/>
          </a:stretch>
        </p:blipFill>
        <p:spPr>
          <a:xfrm>
            <a:off x="8201253" y="1814262"/>
            <a:ext cx="2238627" cy="3134079"/>
          </a:xfrm>
          <a:prstGeom prst="rect">
            <a:avLst/>
          </a:prstGeom>
        </p:spPr>
      </p:pic>
    </p:spTree>
    <p:extLst>
      <p:ext uri="{BB962C8B-B14F-4D97-AF65-F5344CB8AC3E}">
        <p14:creationId xmlns:p14="http://schemas.microsoft.com/office/powerpoint/2010/main" val="14155334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p:cNvGrpSpPr/>
        <p:nvPr/>
      </p:nvGrpSpPr>
      <p:grpSpPr>
        <a:xfrm>
          <a:off x="0" y="0"/>
          <a:ext cx="0" cy="0"/>
          <a:chOff x="0" y="0"/>
          <a:chExt cx="0" cy="0"/>
        </a:xfrm>
      </p:grpSpPr>
      <p:sp>
        <p:nvSpPr>
          <p:cNvPr id="2" name="Google Shape;148;p28">
            <a:extLst>
              <a:ext uri="{FF2B5EF4-FFF2-40B4-BE49-F238E27FC236}">
                <a16:creationId xmlns:a16="http://schemas.microsoft.com/office/drawing/2014/main" id="{A44C4146-901F-4245-CE04-10B205778236}"/>
              </a:ext>
            </a:extLst>
          </p:cNvPr>
          <p:cNvSpPr txBox="1">
            <a:spLocks/>
          </p:cNvSpPr>
          <p:nvPr/>
        </p:nvSpPr>
        <p:spPr>
          <a:xfrm>
            <a:off x="7496754" y="5485993"/>
            <a:ext cx="4079933" cy="669801"/>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defTabSz="1219170">
              <a:lnSpc>
                <a:spcPct val="110000"/>
              </a:lnSpc>
              <a:buClr>
                <a:srgbClr val="FDB71A"/>
              </a:buClr>
              <a:buSzPts val="3300"/>
            </a:pPr>
            <a:r>
              <a:rPr lang="en-US" sz="2400" b="1" kern="0">
                <a:solidFill>
                  <a:srgbClr val="FFFFFF"/>
                </a:solidFill>
                <a:latin typeface="Pluto Sans Heavy"/>
                <a:ea typeface="Georgia"/>
                <a:cs typeface="Georgia"/>
                <a:sym typeface="Georgia"/>
              </a:rPr>
              <a:t>Chuck Bolton</a:t>
            </a:r>
            <a:br>
              <a:rPr lang="en-US" sz="2400" b="1" kern="0">
                <a:latin typeface="Pluto Sans Heavy" panose="02000000000000000000" pitchFamily="50" charset="0"/>
                <a:ea typeface="Georgia"/>
                <a:cs typeface="Georgia"/>
              </a:rPr>
            </a:br>
            <a:r>
              <a:rPr lang="en-US" sz="2400" b="1" kern="0">
                <a:solidFill>
                  <a:srgbClr val="FDB71A"/>
                </a:solidFill>
                <a:latin typeface="Pluto Sans Heavy"/>
                <a:ea typeface="Georgia"/>
                <a:cs typeface="Georgia"/>
                <a:sym typeface="Georgia"/>
              </a:rPr>
              <a:t>Faculty Senate Chair</a:t>
            </a:r>
            <a:endParaRPr lang="en-US" sz="2400" kern="0">
              <a:solidFill>
                <a:srgbClr val="FFFFFF"/>
              </a:solidFill>
              <a:latin typeface="Pluto Sans Heavy"/>
              <a:ea typeface="Georgia"/>
              <a:cs typeface="Georgia"/>
            </a:endParaRPr>
          </a:p>
        </p:txBody>
      </p:sp>
      <p:sp>
        <p:nvSpPr>
          <p:cNvPr id="7" name="Text Placeholder 1">
            <a:extLst>
              <a:ext uri="{FF2B5EF4-FFF2-40B4-BE49-F238E27FC236}">
                <a16:creationId xmlns:a16="http://schemas.microsoft.com/office/drawing/2014/main" id="{33FDD266-FA1A-9EF7-B9A4-2E2179C0133E}"/>
              </a:ext>
            </a:extLst>
          </p:cNvPr>
          <p:cNvSpPr>
            <a:spLocks noGrp="1"/>
          </p:cNvSpPr>
          <p:nvPr>
            <p:ph type="body" idx="1"/>
          </p:nvPr>
        </p:nvSpPr>
        <p:spPr>
          <a:xfrm>
            <a:off x="1064939" y="1899688"/>
            <a:ext cx="4777468" cy="3058625"/>
          </a:xfrm>
        </p:spPr>
        <p:txBody>
          <a:bodyPr spcFirstLastPara="1" wrap="square" lIns="68575" tIns="34275" rIns="68575" bIns="34275" anchor="ctr" anchorCtr="0">
            <a:normAutofit/>
          </a:bodyPr>
          <a:lstStyle/>
          <a:p>
            <a:pPr marL="528955" indent="-342900">
              <a:buClr>
                <a:schemeClr val="bg1"/>
              </a:buClr>
            </a:pPr>
            <a:r>
              <a:rPr lang="en-US" sz="2400">
                <a:solidFill>
                  <a:schemeClr val="lt1"/>
                </a:solidFill>
                <a:latin typeface="Sofia Pro Regular"/>
                <a:ea typeface="Georgia"/>
                <a:cs typeface="Georgia"/>
                <a:sym typeface="Georgia"/>
                <a:hlinkClick r:id="rId3">
                  <a:extLst>
                    <a:ext uri="{A12FA001-AC4F-418D-AE19-62706E023703}">
                      <ahyp:hlinkClr xmlns:ahyp="http://schemas.microsoft.com/office/drawing/2018/hyperlinkcolor" val="tx"/>
                    </a:ext>
                  </a:extLst>
                </a:hlinkClick>
              </a:rPr>
              <a:t>Faculty Senate website</a:t>
            </a:r>
            <a:endParaRPr lang="en-US" sz="2400">
              <a:solidFill>
                <a:schemeClr val="lt1"/>
              </a:solidFill>
              <a:latin typeface="Sofia Pro Regular"/>
              <a:ea typeface="Georgia"/>
              <a:cs typeface="Georgia"/>
              <a:hlinkClick r:id="rId3">
                <a:extLst>
                  <a:ext uri="{A12FA001-AC4F-418D-AE19-62706E023703}">
                    <ahyp:hlinkClr xmlns:ahyp="http://schemas.microsoft.com/office/drawing/2018/hyperlinkcolor" val="tx"/>
                  </a:ext>
                </a:extLst>
              </a:hlinkClick>
            </a:endParaRPr>
          </a:p>
        </p:txBody>
      </p:sp>
      <p:sp>
        <p:nvSpPr>
          <p:cNvPr id="5" name="Title 4">
            <a:extLst>
              <a:ext uri="{FF2B5EF4-FFF2-40B4-BE49-F238E27FC236}">
                <a16:creationId xmlns:a16="http://schemas.microsoft.com/office/drawing/2014/main" id="{CDDA5C54-714A-52A4-3A17-DE75F28EACB2}"/>
              </a:ext>
            </a:extLst>
          </p:cNvPr>
          <p:cNvSpPr txBox="1">
            <a:spLocks noGrp="1"/>
          </p:cNvSpPr>
          <p:nvPr>
            <p:ph type="title" idx="4294967295"/>
          </p:nvPr>
        </p:nvSpPr>
        <p:spPr>
          <a:xfrm>
            <a:off x="4075289" y="368771"/>
            <a:ext cx="7879644"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B71B"/>
                </a:solidFill>
                <a:effectLst/>
                <a:uLnTx/>
                <a:uFillTx/>
                <a:latin typeface="Calibri"/>
                <a:ea typeface="+mn-ea"/>
                <a:cs typeface="Calibri"/>
              </a:rPr>
              <a:t>Faculty Senate</a:t>
            </a: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pic>
        <p:nvPicPr>
          <p:cNvPr id="2050" name="Picture 2" descr="Charles C Bolton">
            <a:extLst>
              <a:ext uri="{FF2B5EF4-FFF2-40B4-BE49-F238E27FC236}">
                <a16:creationId xmlns:a16="http://schemas.microsoft.com/office/drawing/2014/main" id="{133A8E9A-5CD1-EC5F-D467-736BC15E87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9541" y="1683842"/>
            <a:ext cx="32004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white text with blue and green text&#10;&#10;AI-generated content may be incorrect.">
            <a:extLst>
              <a:ext uri="{FF2B5EF4-FFF2-40B4-BE49-F238E27FC236}">
                <a16:creationId xmlns:a16="http://schemas.microsoft.com/office/drawing/2014/main" id="{76D2F905-DD3E-3660-699C-241537385A61}"/>
              </a:ext>
            </a:extLst>
          </p:cNvPr>
          <p:cNvPicPr>
            <a:picLocks noChangeAspect="1"/>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5343682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19E97337-18FA-FF97-8B07-8847BCF4E985}"/>
            </a:ext>
          </a:extLst>
        </p:cNvPr>
        <p:cNvGrpSpPr/>
        <p:nvPr/>
      </p:nvGrpSpPr>
      <p:grpSpPr>
        <a:xfrm>
          <a:off x="0" y="0"/>
          <a:ext cx="0" cy="0"/>
          <a:chOff x="0" y="0"/>
          <a:chExt cx="0" cy="0"/>
        </a:xfrm>
      </p:grpSpPr>
      <p:sp>
        <p:nvSpPr>
          <p:cNvPr id="148" name="Google Shape;148;p28">
            <a:extLst>
              <a:ext uri="{FF2B5EF4-FFF2-40B4-BE49-F238E27FC236}">
                <a16:creationId xmlns:a16="http://schemas.microsoft.com/office/drawing/2014/main" id="{8D4E6D2E-6BDD-EA2C-E4D9-B0D6C591981E}"/>
              </a:ext>
            </a:extLst>
          </p:cNvPr>
          <p:cNvSpPr txBox="1">
            <a:spLocks noGrp="1"/>
          </p:cNvSpPr>
          <p:nvPr>
            <p:ph type="title"/>
          </p:nvPr>
        </p:nvSpPr>
        <p:spPr>
          <a:xfrm>
            <a:off x="517093" y="2103400"/>
            <a:ext cx="10901641" cy="2488761"/>
          </a:xfrm>
          <a:prstGeom prst="rect">
            <a:avLst/>
          </a:prstGeom>
          <a:noFill/>
          <a:ln>
            <a:noFill/>
          </a:ln>
        </p:spPr>
        <p:txBody>
          <a:bodyPr spcFirstLastPara="1" wrap="square" lIns="91433" tIns="45700" rIns="91433" bIns="45700" anchor="ctr" anchorCtr="0">
            <a:normAutofit/>
          </a:bodyPr>
          <a:lstStyle/>
          <a:p>
            <a:pPr algn="ctr">
              <a:buClr>
                <a:srgbClr val="FDB71A"/>
              </a:buClr>
              <a:buSzPts val="3300"/>
            </a:pPr>
            <a:r>
              <a:rPr lang="en" sz="6400" b="1">
                <a:solidFill>
                  <a:srgbClr val="FDB71A"/>
                </a:solidFill>
                <a:latin typeface="Pluto Sans Heavy"/>
                <a:ea typeface="Georgia"/>
                <a:cs typeface="Georgia"/>
                <a:sym typeface="Georgia"/>
              </a:rPr>
              <a:t>Guest Speaker</a:t>
            </a:r>
            <a:endParaRPr lang="en" sz="6400" b="1">
              <a:solidFill>
                <a:srgbClr val="FDB71A"/>
              </a:solidFill>
              <a:latin typeface="Pluto Sans Heavy" panose="02000000000000000000" pitchFamily="50" charset="0"/>
              <a:ea typeface="Georgia"/>
              <a:cs typeface="Georgia"/>
            </a:endParaRPr>
          </a:p>
        </p:txBody>
      </p:sp>
    </p:spTree>
    <p:extLst>
      <p:ext uri="{BB962C8B-B14F-4D97-AF65-F5344CB8AC3E}">
        <p14:creationId xmlns:p14="http://schemas.microsoft.com/office/powerpoint/2010/main" val="1660494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6723" y="263363"/>
            <a:ext cx="2197911" cy="2132997"/>
            <a:chOff x="0" y="0"/>
            <a:chExt cx="9336207" cy="9150901"/>
          </a:xfrm>
        </p:grpSpPr>
        <p:pic>
          <p:nvPicPr>
            <p:cNvPr id="3" name="Picture 3"/>
            <p:cNvPicPr>
              <a:picLocks noChangeAspect="1"/>
            </p:cNvPicPr>
            <p:nvPr/>
          </p:nvPicPr>
          <p:blipFill>
            <a:blip r:embed="rId2"/>
            <a:srcRect t="8896" b="8896"/>
            <a:stretch>
              <a:fillRect/>
            </a:stretch>
          </p:blipFill>
          <p:spPr>
            <a:xfrm>
              <a:off x="0" y="0"/>
              <a:ext cx="9336207" cy="9150901"/>
            </a:xfrm>
            <a:prstGeom prst="rect">
              <a:avLst/>
            </a:prstGeom>
          </p:spPr>
        </p:pic>
      </p:grpSp>
      <p:sp>
        <p:nvSpPr>
          <p:cNvPr id="5" name="TextBox 5"/>
          <p:cNvSpPr txBox="1"/>
          <p:nvPr/>
        </p:nvSpPr>
        <p:spPr>
          <a:xfrm>
            <a:off x="3453897" y="526618"/>
            <a:ext cx="8460293" cy="1354217"/>
          </a:xfrm>
          <a:prstGeom prst="rect">
            <a:avLst/>
          </a:prstGeom>
        </p:spPr>
        <p:txBody>
          <a:bodyPr wrap="square" lIns="0" tIns="0" rIns="0" bIns="0" rtlCol="0" anchor="t">
            <a:spAutoFit/>
          </a:bodyPr>
          <a:lstStyle/>
          <a:p>
            <a:pPr algn="ctr" defTabSz="609630"/>
            <a:r>
              <a:rPr lang="en-US" sz="4400">
                <a:solidFill>
                  <a:srgbClr val="2B3541"/>
                </a:solidFill>
                <a:latin typeface="Times New Roman" panose="02020603050405020304" pitchFamily="18" charset="0"/>
                <a:ea typeface="The Seasons"/>
                <a:cs typeface="Times New Roman" panose="02020603050405020304" pitchFamily="18" charset="0"/>
                <a:sym typeface="The Seasons"/>
              </a:rPr>
              <a:t>Nicholas A. Vacc</a:t>
            </a:r>
          </a:p>
          <a:p>
            <a:pPr algn="ctr" defTabSz="609630"/>
            <a:r>
              <a:rPr lang="en-US" sz="4400">
                <a:solidFill>
                  <a:srgbClr val="2B3541"/>
                </a:solidFill>
                <a:latin typeface="Times New Roman" panose="02020603050405020304" pitchFamily="18" charset="0"/>
                <a:ea typeface="The Seasons"/>
                <a:cs typeface="Times New Roman" panose="02020603050405020304" pitchFamily="18" charset="0"/>
                <a:sym typeface="The Seasons"/>
              </a:rPr>
              <a:t>Counseling and Consulting Clinic</a:t>
            </a:r>
            <a:endParaRPr lang="en-US" sz="4000">
              <a:solidFill>
                <a:srgbClr val="2B3541"/>
              </a:solidFill>
              <a:latin typeface="Times New Roman" panose="02020603050405020304" pitchFamily="18" charset="0"/>
              <a:ea typeface="The Seasons"/>
              <a:cs typeface="Times New Roman" panose="02020603050405020304" pitchFamily="18" charset="0"/>
              <a:sym typeface="The Seasons"/>
            </a:endParaRPr>
          </a:p>
        </p:txBody>
      </p:sp>
      <p:grpSp>
        <p:nvGrpSpPr>
          <p:cNvPr id="9" name="Group 4">
            <a:extLst>
              <a:ext uri="{FF2B5EF4-FFF2-40B4-BE49-F238E27FC236}">
                <a16:creationId xmlns:a16="http://schemas.microsoft.com/office/drawing/2014/main" id="{FE473F0A-A56E-F954-0C22-4FB2E1A634D6}"/>
              </a:ext>
            </a:extLst>
          </p:cNvPr>
          <p:cNvGrpSpPr/>
          <p:nvPr/>
        </p:nvGrpSpPr>
        <p:grpSpPr>
          <a:xfrm>
            <a:off x="-717458" y="0"/>
            <a:ext cx="1434918" cy="6858000"/>
            <a:chOff x="0" y="0"/>
            <a:chExt cx="2869836" cy="13716000"/>
          </a:xfrm>
        </p:grpSpPr>
        <p:pic>
          <p:nvPicPr>
            <p:cNvPr id="10" name="Picture 5">
              <a:extLst>
                <a:ext uri="{FF2B5EF4-FFF2-40B4-BE49-F238E27FC236}">
                  <a16:creationId xmlns:a16="http://schemas.microsoft.com/office/drawing/2014/main" id="{44050E12-A42A-35BF-FE56-AFEB67225F0B}"/>
                </a:ext>
              </a:extLst>
            </p:cNvPr>
            <p:cNvPicPr>
              <a:picLocks noChangeAspect="1"/>
            </p:cNvPicPr>
            <p:nvPr/>
          </p:nvPicPr>
          <p:blipFill>
            <a:blip r:embed="rId3"/>
            <a:srcRect l="43029" r="43029"/>
            <a:stretch>
              <a:fillRect/>
            </a:stretch>
          </p:blipFill>
          <p:spPr>
            <a:xfrm>
              <a:off x="0" y="0"/>
              <a:ext cx="2869836" cy="13716000"/>
            </a:xfrm>
            <a:prstGeom prst="rect">
              <a:avLst/>
            </a:prstGeom>
          </p:spPr>
        </p:pic>
      </p:grpSp>
      <p:sp>
        <p:nvSpPr>
          <p:cNvPr id="12" name="TextBox 7">
            <a:extLst>
              <a:ext uri="{FF2B5EF4-FFF2-40B4-BE49-F238E27FC236}">
                <a16:creationId xmlns:a16="http://schemas.microsoft.com/office/drawing/2014/main" id="{AAB5AAA6-B7DC-54D6-BB53-E39D84F4E07E}"/>
              </a:ext>
            </a:extLst>
          </p:cNvPr>
          <p:cNvSpPr txBox="1"/>
          <p:nvPr/>
        </p:nvSpPr>
        <p:spPr>
          <a:xfrm>
            <a:off x="986723" y="5044365"/>
            <a:ext cx="6419917" cy="1384995"/>
          </a:xfrm>
          <a:prstGeom prst="rect">
            <a:avLst/>
          </a:prstGeom>
        </p:spPr>
        <p:txBody>
          <a:bodyPr wrap="square" lIns="0" tIns="0" rIns="0" bIns="0" rtlCol="0" anchor="t">
            <a:spAutoFit/>
          </a:bodyPr>
          <a:lstStyle/>
          <a:p>
            <a:pPr defTabSz="609630">
              <a:lnSpc>
                <a:spcPts val="3640"/>
              </a:lnSpc>
            </a:pPr>
            <a:r>
              <a:rPr lang="en-US" sz="3000" b="1">
                <a:solidFill>
                  <a:srgbClr val="2B3541"/>
                </a:solidFill>
                <a:latin typeface="Times New Roman" panose="02020603050405020304" pitchFamily="18" charset="0"/>
                <a:ea typeface="Arial"/>
                <a:cs typeface="Times New Roman" panose="02020603050405020304" pitchFamily="18" charset="0"/>
                <a:sym typeface="Arial"/>
              </a:rPr>
              <a:t>Hours of Operation</a:t>
            </a:r>
          </a:p>
          <a:p>
            <a:pPr defTabSz="609630"/>
            <a:r>
              <a:rPr lang="en-US" sz="3000">
                <a:solidFill>
                  <a:srgbClr val="2B3541"/>
                </a:solidFill>
                <a:latin typeface="Times New Roman" panose="02020603050405020304" pitchFamily="18" charset="0"/>
                <a:ea typeface="Arial"/>
                <a:cs typeface="Times New Roman" panose="02020603050405020304" pitchFamily="18" charset="0"/>
                <a:sym typeface="Arial"/>
              </a:rPr>
              <a:t>Monday – Thursday: 9:00 am to 8:00 pm</a:t>
            </a:r>
          </a:p>
          <a:p>
            <a:pPr defTabSz="609630"/>
            <a:r>
              <a:rPr lang="en-US" sz="3000">
                <a:solidFill>
                  <a:srgbClr val="2B3541"/>
                </a:solidFill>
                <a:latin typeface="Times New Roman" panose="02020603050405020304" pitchFamily="18" charset="0"/>
                <a:ea typeface="Arial"/>
                <a:cs typeface="Times New Roman" panose="02020603050405020304" pitchFamily="18" charset="0"/>
                <a:sym typeface="Arial"/>
              </a:rPr>
              <a:t>Friday: 9:00 am to 5:00 pm</a:t>
            </a:r>
          </a:p>
        </p:txBody>
      </p:sp>
      <p:sp>
        <p:nvSpPr>
          <p:cNvPr id="13" name="TextBox 7">
            <a:extLst>
              <a:ext uri="{FF2B5EF4-FFF2-40B4-BE49-F238E27FC236}">
                <a16:creationId xmlns:a16="http://schemas.microsoft.com/office/drawing/2014/main" id="{DB7D31C3-4738-8975-7A54-86D87A804C2D}"/>
              </a:ext>
            </a:extLst>
          </p:cNvPr>
          <p:cNvSpPr txBox="1"/>
          <p:nvPr/>
        </p:nvSpPr>
        <p:spPr>
          <a:xfrm>
            <a:off x="986723" y="3061314"/>
            <a:ext cx="7205041" cy="1846659"/>
          </a:xfrm>
          <a:prstGeom prst="rect">
            <a:avLst/>
          </a:prstGeom>
        </p:spPr>
        <p:txBody>
          <a:bodyPr wrap="square" lIns="0" tIns="0" rIns="0" bIns="0" rtlCol="0" anchor="t">
            <a:spAutoFit/>
          </a:bodyPr>
          <a:lstStyle/>
          <a:p>
            <a:pPr defTabSz="609630">
              <a:lnSpc>
                <a:spcPts val="3640"/>
              </a:lnSpc>
            </a:pPr>
            <a:r>
              <a:rPr lang="en-US" sz="3000" b="1">
                <a:solidFill>
                  <a:srgbClr val="2B3541"/>
                </a:solidFill>
                <a:latin typeface="Times New Roman" panose="02020603050405020304" pitchFamily="18" charset="0"/>
                <a:ea typeface="Arial"/>
                <a:cs typeface="Times New Roman" panose="02020603050405020304" pitchFamily="18" charset="0"/>
                <a:sym typeface="Arial"/>
              </a:rPr>
              <a:t>Phone: </a:t>
            </a:r>
            <a:r>
              <a:rPr lang="en-US" sz="2800">
                <a:solidFill>
                  <a:srgbClr val="2B3541"/>
                </a:solidFill>
                <a:latin typeface="Times New Roman" panose="02020603050405020304" pitchFamily="18" charset="0"/>
                <a:ea typeface="Arial"/>
                <a:cs typeface="Times New Roman" panose="02020603050405020304" pitchFamily="18" charset="0"/>
                <a:sym typeface="Arial"/>
              </a:rPr>
              <a:t>336-334-5112</a:t>
            </a:r>
          </a:p>
          <a:p>
            <a:pPr defTabSz="609630">
              <a:lnSpc>
                <a:spcPts val="3640"/>
              </a:lnSpc>
            </a:pPr>
            <a:r>
              <a:rPr lang="en-US" sz="3000" b="1">
                <a:solidFill>
                  <a:srgbClr val="2B3541"/>
                </a:solidFill>
                <a:latin typeface="Times New Roman" panose="02020603050405020304" pitchFamily="18" charset="0"/>
                <a:ea typeface="Arial"/>
                <a:cs typeface="Times New Roman" panose="02020603050405020304" pitchFamily="18" charset="0"/>
                <a:sym typeface="Arial"/>
              </a:rPr>
              <a:t>Email: </a:t>
            </a:r>
            <a:r>
              <a:rPr lang="en-US" sz="2800">
                <a:latin typeface="Times New Roman" panose="02020603050405020304" pitchFamily="18" charset="0"/>
                <a:ea typeface="Arial"/>
                <a:cs typeface="Times New Roman" panose="02020603050405020304" pitchFamily="18" charset="0"/>
                <a:sym typeface="Arial"/>
                <a:hlinkClick r:id="rId4">
                  <a:extLst>
                    <a:ext uri="{A12FA001-AC4F-418D-AE19-62706E023703}">
                      <ahyp:hlinkClr xmlns:ahyp="http://schemas.microsoft.com/office/drawing/2018/hyperlinkcolor" val="tx"/>
                    </a:ext>
                  </a:extLst>
                </a:hlinkClick>
              </a:rPr>
              <a:t>cedclini@uncg.edu</a:t>
            </a:r>
            <a:endParaRPr lang="en-US" sz="2800">
              <a:latin typeface="Times New Roman" panose="02020603050405020304" pitchFamily="18" charset="0"/>
              <a:ea typeface="Arial"/>
              <a:cs typeface="Times New Roman" panose="02020603050405020304" pitchFamily="18" charset="0"/>
              <a:sym typeface="Arial"/>
            </a:endParaRPr>
          </a:p>
          <a:p>
            <a:pPr defTabSz="609630">
              <a:lnSpc>
                <a:spcPts val="3640"/>
              </a:lnSpc>
            </a:pPr>
            <a:r>
              <a:rPr lang="en-US" sz="3000" b="1">
                <a:latin typeface="Times New Roman" panose="02020603050405020304" pitchFamily="18" charset="0"/>
                <a:ea typeface="Arial"/>
                <a:cs typeface="Times New Roman" panose="02020603050405020304" pitchFamily="18" charset="0"/>
                <a:sym typeface="Arial"/>
              </a:rPr>
              <a:t>Website:</a:t>
            </a:r>
            <a:r>
              <a:rPr lang="en-US" sz="3000">
                <a:latin typeface="Times New Roman" panose="02020603050405020304" pitchFamily="18" charset="0"/>
                <a:ea typeface="Arial"/>
                <a:cs typeface="Times New Roman" panose="02020603050405020304" pitchFamily="18" charset="0"/>
                <a:sym typeface="Arial"/>
              </a:rPr>
              <a:t> </a:t>
            </a:r>
            <a:r>
              <a:rPr lang="en-US" sz="2800">
                <a:latin typeface="Times New Roman" panose="02020603050405020304" pitchFamily="18" charset="0"/>
                <a:ea typeface="Arial"/>
                <a:cs typeface="Times New Roman" panose="02020603050405020304" pitchFamily="18" charset="0"/>
                <a:sym typeface="Arial"/>
                <a:hlinkClick r:id="rId5">
                  <a:extLst>
                    <a:ext uri="{A12FA001-AC4F-418D-AE19-62706E023703}">
                      <ahyp:hlinkClr xmlns:ahyp="http://schemas.microsoft.com/office/drawing/2018/hyperlinkcolor" val="tx"/>
                    </a:ext>
                  </a:extLst>
                </a:hlinkClick>
              </a:rPr>
              <a:t>https://soe.uncg.edu/ced/vacc-clinic/</a:t>
            </a:r>
            <a:endParaRPr lang="en-US" sz="2800">
              <a:latin typeface="Times New Roman" panose="02020603050405020304" pitchFamily="18" charset="0"/>
              <a:ea typeface="Arial"/>
              <a:cs typeface="Times New Roman" panose="02020603050405020304" pitchFamily="18" charset="0"/>
              <a:sym typeface="Arial"/>
            </a:endParaRPr>
          </a:p>
          <a:p>
            <a:pPr defTabSz="609630">
              <a:lnSpc>
                <a:spcPts val="3640"/>
              </a:lnSpc>
            </a:pPr>
            <a:r>
              <a:rPr lang="en-US" sz="3200" b="1">
                <a:solidFill>
                  <a:srgbClr val="2B3541"/>
                </a:solidFill>
                <a:latin typeface="Times New Roman" panose="02020603050405020304" pitchFamily="18" charset="0"/>
                <a:ea typeface="Arial"/>
                <a:cs typeface="Times New Roman" panose="02020603050405020304" pitchFamily="18" charset="0"/>
                <a:sym typeface="Arial"/>
              </a:rPr>
              <a:t>Location:</a:t>
            </a:r>
            <a:r>
              <a:rPr lang="en-US" sz="2800">
                <a:solidFill>
                  <a:srgbClr val="2B3541"/>
                </a:solidFill>
                <a:latin typeface="Times New Roman" panose="02020603050405020304" pitchFamily="18" charset="0"/>
                <a:ea typeface="Arial"/>
                <a:cs typeface="Times New Roman" panose="02020603050405020304" pitchFamily="18" charset="0"/>
                <a:sym typeface="Arial"/>
              </a:rPr>
              <a:t> Ferguson Building, 2</a:t>
            </a:r>
            <a:r>
              <a:rPr lang="en-US" sz="2800" baseline="30000">
                <a:solidFill>
                  <a:srgbClr val="2B3541"/>
                </a:solidFill>
                <a:latin typeface="Times New Roman" panose="02020603050405020304" pitchFamily="18" charset="0"/>
                <a:ea typeface="Arial"/>
                <a:cs typeface="Times New Roman" panose="02020603050405020304" pitchFamily="18" charset="0"/>
                <a:sym typeface="Arial"/>
              </a:rPr>
              <a:t>nd</a:t>
            </a:r>
            <a:r>
              <a:rPr lang="en-US" sz="2800">
                <a:solidFill>
                  <a:srgbClr val="2B3541"/>
                </a:solidFill>
                <a:latin typeface="Times New Roman" panose="02020603050405020304" pitchFamily="18" charset="0"/>
                <a:ea typeface="Arial"/>
                <a:cs typeface="Times New Roman" panose="02020603050405020304" pitchFamily="18" charset="0"/>
                <a:sym typeface="Arial"/>
              </a:rPr>
              <a:t> Floor</a:t>
            </a:r>
            <a:endParaRPr lang="en-US" sz="3000">
              <a:solidFill>
                <a:srgbClr val="2B3541"/>
              </a:solidFill>
              <a:latin typeface="Times New Roman" panose="02020603050405020304" pitchFamily="18" charset="0"/>
              <a:ea typeface="Arial"/>
              <a:cs typeface="Times New Roman" panose="02020603050405020304" pitchFamily="18" charset="0"/>
              <a:sym typeface="Arial"/>
            </a:endParaRPr>
          </a:p>
        </p:txBody>
      </p:sp>
      <p:pic>
        <p:nvPicPr>
          <p:cNvPr id="14" name="Picture 13">
            <a:extLst>
              <a:ext uri="{FF2B5EF4-FFF2-40B4-BE49-F238E27FC236}">
                <a16:creationId xmlns:a16="http://schemas.microsoft.com/office/drawing/2014/main" id="{E9FFF9EA-E502-2FA1-0E5A-78BD65E127D7}"/>
              </a:ext>
            </a:extLst>
          </p:cNvPr>
          <p:cNvPicPr>
            <a:picLocks noChangeAspect="1"/>
          </p:cNvPicPr>
          <p:nvPr/>
        </p:nvPicPr>
        <p:blipFill>
          <a:blip r:embed="rId6"/>
          <a:stretch>
            <a:fillRect/>
          </a:stretch>
        </p:blipFill>
        <p:spPr>
          <a:xfrm>
            <a:off x="8461027" y="3132463"/>
            <a:ext cx="3296897" cy="3296897"/>
          </a:xfrm>
          <a:prstGeom prst="rect">
            <a:avLst/>
          </a:prstGeom>
        </p:spPr>
      </p:pic>
      <p:sp>
        <p:nvSpPr>
          <p:cNvPr id="15" name="TextBox 14">
            <a:extLst>
              <a:ext uri="{FF2B5EF4-FFF2-40B4-BE49-F238E27FC236}">
                <a16:creationId xmlns:a16="http://schemas.microsoft.com/office/drawing/2014/main" id="{6774A2D9-6154-E829-D303-D6CBC5F0DCAC}"/>
              </a:ext>
            </a:extLst>
          </p:cNvPr>
          <p:cNvSpPr txBox="1"/>
          <p:nvPr/>
        </p:nvSpPr>
        <p:spPr>
          <a:xfrm>
            <a:off x="7626096" y="2396360"/>
            <a:ext cx="3072384" cy="646331"/>
          </a:xfrm>
          <a:prstGeom prst="rect">
            <a:avLst/>
          </a:prstGeom>
          <a:noFill/>
        </p:spPr>
        <p:txBody>
          <a:bodyPr wrap="square" rtlCol="0">
            <a:spAutoFit/>
          </a:bodyPr>
          <a:lstStyle/>
          <a:p>
            <a:r>
              <a:rPr lang="en-US" sz="3600" b="1">
                <a:solidFill>
                  <a:srgbClr val="0070C0"/>
                </a:solidFill>
                <a:latin typeface="Gabriola" pitchFamily="82" charset="0"/>
                <a:cs typeface="Apple Chancery" panose="03020702040506060504" pitchFamily="66" charset="-79"/>
              </a:rPr>
              <a:t>Register for services!</a:t>
            </a:r>
            <a:endParaRPr lang="en-US" sz="3600" b="1">
              <a:solidFill>
                <a:srgbClr val="0070C0"/>
              </a:solidFill>
              <a:latin typeface="Gabriola" pitchFamily="82" charset="0"/>
              <a:cs typeface="APPLE CHANCERY" panose="03020702040506060504" pitchFamily="66" charset="-79"/>
            </a:endParaRPr>
          </a:p>
        </p:txBody>
      </p:sp>
      <p:cxnSp>
        <p:nvCxnSpPr>
          <p:cNvPr id="17" name="Curved Connector 16">
            <a:extLst>
              <a:ext uri="{FF2B5EF4-FFF2-40B4-BE49-F238E27FC236}">
                <a16:creationId xmlns:a16="http://schemas.microsoft.com/office/drawing/2014/main" id="{1CE8747C-978E-0411-BE34-9B8715BE3BC6}"/>
              </a:ext>
            </a:extLst>
          </p:cNvPr>
          <p:cNvCxnSpPr>
            <a:cxnSpLocks/>
            <a:stCxn id="15" idx="3"/>
          </p:cNvCxnSpPr>
          <p:nvPr/>
        </p:nvCxnSpPr>
        <p:spPr>
          <a:xfrm>
            <a:off x="10698480" y="2719526"/>
            <a:ext cx="403894" cy="412937"/>
          </a:xfrm>
          <a:prstGeom prst="curvedConnector2">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92480" y="0"/>
            <a:ext cx="3399520" cy="6858000"/>
            <a:chOff x="-387730" y="0"/>
            <a:chExt cx="6799040" cy="13716000"/>
          </a:xfrm>
        </p:grpSpPr>
        <p:pic>
          <p:nvPicPr>
            <p:cNvPr id="3" name="Picture 3"/>
            <p:cNvPicPr>
              <a:picLocks noChangeAspect="1"/>
            </p:cNvPicPr>
            <p:nvPr/>
          </p:nvPicPr>
          <p:blipFill>
            <a:blip r:embed="rId2"/>
            <a:srcRect l="30863" r="41254"/>
            <a:stretch>
              <a:fillRect/>
            </a:stretch>
          </p:blipFill>
          <p:spPr>
            <a:xfrm>
              <a:off x="-387730" y="0"/>
              <a:ext cx="6799040" cy="13716000"/>
            </a:xfrm>
            <a:prstGeom prst="rect">
              <a:avLst/>
            </a:prstGeom>
          </p:spPr>
        </p:pic>
      </p:grpSp>
      <p:sp>
        <p:nvSpPr>
          <p:cNvPr id="6" name="TextBox 6"/>
          <p:cNvSpPr txBox="1"/>
          <p:nvPr/>
        </p:nvSpPr>
        <p:spPr>
          <a:xfrm>
            <a:off x="215042" y="225928"/>
            <a:ext cx="7187099" cy="712311"/>
          </a:xfrm>
          <a:prstGeom prst="rect">
            <a:avLst/>
          </a:prstGeom>
        </p:spPr>
        <p:txBody>
          <a:bodyPr lIns="0" tIns="0" rIns="0" bIns="0" rtlCol="0" anchor="t">
            <a:spAutoFit/>
          </a:bodyPr>
          <a:lstStyle/>
          <a:p>
            <a:pPr defTabSz="609630">
              <a:lnSpc>
                <a:spcPts val="6048"/>
              </a:lnSpc>
            </a:pPr>
            <a:r>
              <a:rPr lang="en-US" sz="4000">
                <a:solidFill>
                  <a:srgbClr val="2B3541"/>
                </a:solidFill>
                <a:latin typeface="Times New Roman" panose="02020603050405020304" pitchFamily="18" charset="0"/>
                <a:ea typeface="The Seasons Bold"/>
                <a:cs typeface="Times New Roman" panose="02020603050405020304" pitchFamily="18" charset="0"/>
                <a:sym typeface="The Seasons Bold"/>
              </a:rPr>
              <a:t>Services and Fees</a:t>
            </a:r>
          </a:p>
        </p:txBody>
      </p:sp>
      <p:sp>
        <p:nvSpPr>
          <p:cNvPr id="9" name="TextBox 8">
            <a:extLst>
              <a:ext uri="{FF2B5EF4-FFF2-40B4-BE49-F238E27FC236}">
                <a16:creationId xmlns:a16="http://schemas.microsoft.com/office/drawing/2014/main" id="{DF9B81BD-EFC7-E805-6EF0-C30A8C6121A7}"/>
              </a:ext>
            </a:extLst>
          </p:cNvPr>
          <p:cNvSpPr txBox="1"/>
          <p:nvPr/>
        </p:nvSpPr>
        <p:spPr>
          <a:xfrm>
            <a:off x="215042" y="999761"/>
            <a:ext cx="8387255" cy="5632311"/>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Individual Counseling (In-Person and Telehealth (ages 10+))</a:t>
            </a:r>
          </a:p>
          <a:p>
            <a:r>
              <a:rPr lang="en-US" sz="2400">
                <a:latin typeface="Times New Roman" panose="02020603050405020304" pitchFamily="18" charset="0"/>
                <a:cs typeface="Times New Roman" panose="02020603050405020304" pitchFamily="18" charset="0"/>
              </a:rPr>
              <a:t>Group Counseling (In-Person Only)</a:t>
            </a:r>
          </a:p>
          <a:p>
            <a:r>
              <a:rPr lang="en-US" sz="2400">
                <a:latin typeface="Times New Roman" panose="02020603050405020304" pitchFamily="18" charset="0"/>
                <a:cs typeface="Times New Roman" panose="02020603050405020304" pitchFamily="18" charset="0"/>
              </a:rPr>
              <a:t>Couples Counseling (In-Person Only)</a:t>
            </a:r>
          </a:p>
          <a:p>
            <a:r>
              <a:rPr lang="en-US" sz="2400">
                <a:latin typeface="Times New Roman" panose="02020603050405020304" pitchFamily="18" charset="0"/>
                <a:cs typeface="Times New Roman" panose="02020603050405020304" pitchFamily="18" charset="0"/>
              </a:rPr>
              <a:t>Family Counseling (In-Person Only)</a:t>
            </a:r>
          </a:p>
          <a:p>
            <a:r>
              <a:rPr lang="en-US" sz="2400">
                <a:latin typeface="Times New Roman" panose="02020603050405020304" pitchFamily="18" charset="0"/>
                <a:cs typeface="Times New Roman" panose="02020603050405020304" pitchFamily="18" charset="0"/>
              </a:rPr>
              <a:t>Psychoeducation Workshops (In-Person and Telehealth)</a:t>
            </a:r>
          </a:p>
          <a:p>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Fees:</a:t>
            </a:r>
          </a:p>
          <a:p>
            <a:r>
              <a:rPr lang="en-US" sz="2400">
                <a:latin typeface="Times New Roman" panose="02020603050405020304" pitchFamily="18" charset="0"/>
                <a:cs typeface="Times New Roman" panose="02020603050405020304" pitchFamily="18" charset="0"/>
              </a:rPr>
              <a:t>UNCG students and faculty/staff – $5/session</a:t>
            </a:r>
          </a:p>
          <a:p>
            <a:r>
              <a:rPr lang="en-US" sz="2400">
                <a:latin typeface="Times New Roman" panose="02020603050405020304" pitchFamily="18" charset="0"/>
                <a:cs typeface="Times New Roman" panose="02020603050405020304" pitchFamily="18" charset="0"/>
              </a:rPr>
              <a:t>Community Members (ages 5+) – </a:t>
            </a:r>
          </a:p>
          <a:p>
            <a:pPr marL="800100" lvl="1" indent="-342900">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Sliding scale for annual household income</a:t>
            </a:r>
          </a:p>
          <a:p>
            <a:pPr marL="800100" lvl="1" indent="-342900">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$10-$30/session for individual</a:t>
            </a:r>
          </a:p>
          <a:p>
            <a:pPr marL="800100" lvl="1" indent="-342900">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$20-$60/session for couples/family</a:t>
            </a:r>
          </a:p>
          <a:p>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The clinic does not provide any diagnosis or take insurance.</a:t>
            </a:r>
          </a:p>
          <a:p>
            <a:r>
              <a:rPr lang="en-US" sz="2400">
                <a:latin typeface="Times New Roman" panose="02020603050405020304" pitchFamily="18" charset="0"/>
                <a:cs typeface="Times New Roman" panose="02020603050405020304" pitchFamily="18" charset="0"/>
              </a:rPr>
              <a:t>Cash, check, credit or debit cards are acceptable forms of payment.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p:cNvGrpSpPr/>
        <p:nvPr/>
      </p:nvGrpSpPr>
      <p:grpSpPr>
        <a:xfrm>
          <a:off x="0" y="0"/>
          <a:ext cx="0" cy="0"/>
          <a:chOff x="0" y="0"/>
          <a:chExt cx="0" cy="0"/>
        </a:xfrm>
      </p:grpSpPr>
      <p:sp>
        <p:nvSpPr>
          <p:cNvPr id="148" name="Google Shape;148;p28"/>
          <p:cNvSpPr txBox="1">
            <a:spLocks noGrp="1"/>
          </p:cNvSpPr>
          <p:nvPr>
            <p:ph type="ctrTitle"/>
          </p:nvPr>
        </p:nvSpPr>
        <p:spPr>
          <a:xfrm>
            <a:off x="0" y="2235150"/>
            <a:ext cx="12192000" cy="2387700"/>
          </a:xfrm>
          <a:prstGeom prst="rect">
            <a:avLst/>
          </a:prstGeom>
          <a:noFill/>
          <a:ln>
            <a:noFill/>
          </a:ln>
        </p:spPr>
        <p:txBody>
          <a:bodyPr spcFirstLastPara="1" wrap="square" lIns="91433" tIns="45700" rIns="91433" bIns="45700" anchor="ctr" anchorCtr="0">
            <a:normAutofit/>
          </a:bodyPr>
          <a:lstStyle/>
          <a:p>
            <a:pPr algn="ctr">
              <a:lnSpc>
                <a:spcPct val="200000"/>
              </a:lnSpc>
            </a:pPr>
            <a:r>
              <a:rPr lang="en" sz="5400" b="1">
                <a:solidFill>
                  <a:srgbClr val="FDB71A"/>
                </a:solidFill>
                <a:latin typeface="Pluto Sans Heavy"/>
                <a:sym typeface="Georgia"/>
              </a:rPr>
              <a:t>Projects &amp; Committee Reports </a:t>
            </a:r>
            <a:endParaRPr lang="en-US" sz="2800"/>
          </a:p>
        </p:txBody>
      </p:sp>
      <p:sp>
        <p:nvSpPr>
          <p:cNvPr id="2" name="Subtitle 1">
            <a:extLst>
              <a:ext uri="{FF2B5EF4-FFF2-40B4-BE49-F238E27FC236}">
                <a16:creationId xmlns:a16="http://schemas.microsoft.com/office/drawing/2014/main" id="{1E05DAC7-0048-2FAF-1F5D-9549002437A2}"/>
              </a:ext>
            </a:extLst>
          </p:cNvPr>
          <p:cNvSpPr>
            <a:spLocks noGrp="1"/>
          </p:cNvSpPr>
          <p:nvPr>
            <p:ph type="subTitle" idx="1"/>
          </p:nvPr>
        </p:nvSpPr>
        <p:spPr>
          <a:xfrm>
            <a:off x="1524000" y="5055935"/>
            <a:ext cx="9144000" cy="1655700"/>
          </a:xfrm>
        </p:spPr>
        <p:txBody>
          <a:bodyPr/>
          <a:lstStyle/>
          <a:p>
            <a:r>
              <a:rPr lang="en-US"/>
              <a:t>Old &amp; New Business</a:t>
            </a:r>
          </a:p>
        </p:txBody>
      </p:sp>
    </p:spTree>
    <p:extLst>
      <p:ext uri="{BB962C8B-B14F-4D97-AF65-F5344CB8AC3E}">
        <p14:creationId xmlns:p14="http://schemas.microsoft.com/office/powerpoint/2010/main" val="1008302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EBCFEE72-6DD3-DED4-EEA2-082C9D0AA06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58F52F6-190A-E824-0A4B-9CC978EFE5C2}"/>
              </a:ext>
            </a:extLst>
          </p:cNvPr>
          <p:cNvSpPr>
            <a:spLocks noGrp="1"/>
          </p:cNvSpPr>
          <p:nvPr>
            <p:ph type="body" idx="1"/>
          </p:nvPr>
        </p:nvSpPr>
        <p:spPr>
          <a:xfrm>
            <a:off x="729438" y="1899688"/>
            <a:ext cx="6700388" cy="3058625"/>
          </a:xfrm>
        </p:spPr>
        <p:txBody>
          <a:bodyPr spcFirstLastPara="1" wrap="square" lIns="68575" tIns="34275" rIns="68575" bIns="34275" anchor="ctr" anchorCtr="0">
            <a:normAutofit/>
          </a:bodyPr>
          <a:lstStyle/>
          <a:p>
            <a:pPr marL="186055" indent="0">
              <a:lnSpc>
                <a:spcPct val="100000"/>
              </a:lnSpc>
              <a:buClr>
                <a:schemeClr val="bg1"/>
              </a:buClr>
              <a:buNone/>
            </a:pPr>
            <a:r>
              <a:rPr lang="en-US" sz="2800">
                <a:solidFill>
                  <a:schemeClr val="lt1"/>
                </a:solidFill>
                <a:latin typeface="Pluto Sans Heavy"/>
                <a:ea typeface="Georgia"/>
                <a:cs typeface="Georgia"/>
                <a:sym typeface="Georgia"/>
              </a:rPr>
              <a:t>Senators attending online please let us know through the Q&amp;A.</a:t>
            </a:r>
            <a:endParaRPr lang="en-US" sz="3200" b="1">
              <a:solidFill>
                <a:schemeClr val="lt1"/>
              </a:solidFill>
              <a:latin typeface="Pluto Sans Heavy"/>
              <a:ea typeface="Georgia"/>
              <a:cs typeface="Georgia"/>
            </a:endParaRPr>
          </a:p>
          <a:p>
            <a:pPr marL="186055" indent="0">
              <a:lnSpc>
                <a:spcPct val="100000"/>
              </a:lnSpc>
              <a:buClr>
                <a:schemeClr val="bg1"/>
              </a:buClr>
              <a:buNone/>
            </a:pPr>
            <a:endParaRPr lang="en-US" sz="2133">
              <a:solidFill>
                <a:schemeClr val="bg1"/>
              </a:solidFill>
              <a:latin typeface="Sofia Pro Regular"/>
              <a:ea typeface="Georgia"/>
              <a:cs typeface="Georgia"/>
            </a:endParaRPr>
          </a:p>
        </p:txBody>
      </p:sp>
      <p:sp>
        <p:nvSpPr>
          <p:cNvPr id="6" name="TextBox 5">
            <a:extLst>
              <a:ext uri="{FF2B5EF4-FFF2-40B4-BE49-F238E27FC236}">
                <a16:creationId xmlns:a16="http://schemas.microsoft.com/office/drawing/2014/main" id="{5074AC28-1843-700E-99DE-BE087F7BCB18}"/>
              </a:ext>
            </a:extLst>
          </p:cNvPr>
          <p:cNvSpPr txBox="1"/>
          <p:nvPr/>
        </p:nvSpPr>
        <p:spPr>
          <a:xfrm>
            <a:off x="4075289" y="368771"/>
            <a:ext cx="787964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a:solidFill>
                  <a:srgbClr val="FFB71B"/>
                </a:solidFill>
                <a:latin typeface="Calibri"/>
                <a:cs typeface="Calibri"/>
              </a:rPr>
              <a:t>Roll Call</a:t>
            </a:r>
            <a:endParaRPr lang="en-US" sz="5400">
              <a:cs typeface="Arial"/>
            </a:endParaRPr>
          </a:p>
        </p:txBody>
      </p:sp>
      <p:sp>
        <p:nvSpPr>
          <p:cNvPr id="5" name="Title 4">
            <a:extLst>
              <a:ext uri="{FF2B5EF4-FFF2-40B4-BE49-F238E27FC236}">
                <a16:creationId xmlns:a16="http://schemas.microsoft.com/office/drawing/2014/main" id="{654C77F6-1F3D-0831-9D08-18F629A763FA}"/>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625857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07779E8D-376B-9EE2-4B90-B70A364B31A0}"/>
            </a:ext>
          </a:extLst>
        </p:cNvPr>
        <p:cNvGrpSpPr/>
        <p:nvPr/>
      </p:nvGrpSpPr>
      <p:grpSpPr>
        <a:xfrm>
          <a:off x="0" y="0"/>
          <a:ext cx="0" cy="0"/>
          <a:chOff x="0" y="0"/>
          <a:chExt cx="0" cy="0"/>
        </a:xfrm>
      </p:grpSpPr>
      <p:pic>
        <p:nvPicPr>
          <p:cNvPr id="4" name="Picture 3" descr="A logo of a warrior helmet&#10;&#10;AI-generated content may be incorrect.">
            <a:extLst>
              <a:ext uri="{FF2B5EF4-FFF2-40B4-BE49-F238E27FC236}">
                <a16:creationId xmlns:a16="http://schemas.microsoft.com/office/drawing/2014/main" id="{5C3B2E12-0EC0-7E7B-1D32-ECFEF9004DB9}"/>
              </a:ext>
            </a:extLst>
          </p:cNvPr>
          <p:cNvPicPr>
            <a:picLocks noChangeAspect="1"/>
          </p:cNvPicPr>
          <p:nvPr/>
        </p:nvPicPr>
        <p:blipFill>
          <a:blip r:embed="rId3">
            <a:alphaModFix amt="15000"/>
          </a:blip>
          <a:stretch>
            <a:fillRect/>
          </a:stretch>
        </p:blipFill>
        <p:spPr>
          <a:xfrm>
            <a:off x="1003" y="0"/>
            <a:ext cx="12189993" cy="6858000"/>
          </a:xfrm>
          <a:prstGeom prst="rect">
            <a:avLst/>
          </a:prstGeom>
        </p:spPr>
      </p:pic>
      <p:sp>
        <p:nvSpPr>
          <p:cNvPr id="148" name="Google Shape;148;p28">
            <a:extLst>
              <a:ext uri="{FF2B5EF4-FFF2-40B4-BE49-F238E27FC236}">
                <a16:creationId xmlns:a16="http://schemas.microsoft.com/office/drawing/2014/main" id="{84766A8E-5138-931A-9792-FF8E2B0DEBB6}"/>
              </a:ext>
            </a:extLst>
          </p:cNvPr>
          <p:cNvSpPr txBox="1">
            <a:spLocks noGrp="1"/>
          </p:cNvSpPr>
          <p:nvPr>
            <p:ph type="title"/>
          </p:nvPr>
        </p:nvSpPr>
        <p:spPr>
          <a:xfrm>
            <a:off x="3904488" y="255397"/>
            <a:ext cx="7449312" cy="1107059"/>
          </a:xfrm>
          <a:prstGeom prst="rect">
            <a:avLst/>
          </a:prstGeom>
          <a:noFill/>
          <a:ln>
            <a:noFill/>
          </a:ln>
        </p:spPr>
        <p:txBody>
          <a:bodyPr spcFirstLastPara="1" wrap="square" lIns="91433" tIns="45700" rIns="91433" bIns="45700" anchor="ctr" anchorCtr="0">
            <a:normAutofit/>
          </a:bodyPr>
          <a:lstStyle/>
          <a:p>
            <a:pPr algn="ctr">
              <a:buClr>
                <a:srgbClr val="FDB71A"/>
              </a:buClr>
            </a:pPr>
            <a:r>
              <a:rPr lang="en-US" sz="3500" b="1" dirty="0">
                <a:solidFill>
                  <a:srgbClr val="FDB71A"/>
                </a:solidFill>
                <a:latin typeface="Pluto Sans Heavy"/>
                <a:ea typeface="Georgia"/>
                <a:cs typeface="Georgia"/>
                <a:sym typeface="Georgia"/>
              </a:rPr>
              <a:t>Outreach Committee</a:t>
            </a:r>
            <a:endParaRPr lang="en-US" sz="3500" b="1" dirty="0">
              <a:solidFill>
                <a:srgbClr val="FDB71A"/>
              </a:solidFill>
              <a:latin typeface="Pluto Sans Heavy" panose="02000000000000000000" pitchFamily="50" charset="0"/>
              <a:ea typeface="Georgia"/>
              <a:cs typeface="Georgia"/>
            </a:endParaRPr>
          </a:p>
        </p:txBody>
      </p:sp>
      <p:graphicFrame>
        <p:nvGraphicFramePr>
          <p:cNvPr id="6" name="Content Placeholder 5">
            <a:extLst>
              <a:ext uri="{FF2B5EF4-FFF2-40B4-BE49-F238E27FC236}">
                <a16:creationId xmlns:a16="http://schemas.microsoft.com/office/drawing/2014/main" id="{630EFEDC-BFC0-1C3F-BCF5-E089B74331EB}"/>
              </a:ext>
            </a:extLst>
          </p:cNvPr>
          <p:cNvGraphicFramePr>
            <a:graphicFrameLocks noGrp="1"/>
          </p:cNvGraphicFramePr>
          <p:nvPr>
            <p:ph sz="half" idx="2"/>
            <p:extLst>
              <p:ext uri="{D42A27DB-BD31-4B8C-83A1-F6EECF244321}">
                <p14:modId xmlns:p14="http://schemas.microsoft.com/office/powerpoint/2010/main" val="2973044803"/>
              </p:ext>
            </p:extLst>
          </p:nvPr>
        </p:nvGraphicFramePr>
        <p:xfrm>
          <a:off x="628105" y="3023974"/>
          <a:ext cx="10935789" cy="34279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ctangle 1">
            <a:extLst>
              <a:ext uri="{FF2B5EF4-FFF2-40B4-BE49-F238E27FC236}">
                <a16:creationId xmlns:a16="http://schemas.microsoft.com/office/drawing/2014/main" id="{388493B4-00BD-BBE9-D56E-D754C2B6585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TextBox 6">
            <a:extLst>
              <a:ext uri="{FF2B5EF4-FFF2-40B4-BE49-F238E27FC236}">
                <a16:creationId xmlns:a16="http://schemas.microsoft.com/office/drawing/2014/main" id="{1CF1DABD-7418-02A1-30FD-403570F3288E}"/>
              </a:ext>
            </a:extLst>
          </p:cNvPr>
          <p:cNvSpPr txBox="1"/>
          <p:nvPr/>
        </p:nvSpPr>
        <p:spPr>
          <a:xfrm>
            <a:off x="229770" y="1931605"/>
            <a:ext cx="11722744" cy="523220"/>
          </a:xfrm>
          <a:prstGeom prst="rect">
            <a:avLst/>
          </a:prstGeom>
          <a:noFill/>
        </p:spPr>
        <p:txBody>
          <a:bodyPr wrap="square" rtlCol="0">
            <a:spAutoFit/>
          </a:bodyPr>
          <a:lstStyle/>
          <a:p>
            <a:pPr algn="ctr"/>
            <a:r>
              <a:rPr lang="en-US" sz="2800" b="1" i="1" dirty="0">
                <a:solidFill>
                  <a:srgbClr val="FFC000"/>
                </a:solidFill>
                <a:latin typeface="Sofia Pro Regular"/>
              </a:rPr>
              <a:t>Congratulations to our newest Staff Stars</a:t>
            </a:r>
          </a:p>
        </p:txBody>
      </p:sp>
    </p:spTree>
    <p:extLst>
      <p:ext uri="{BB962C8B-B14F-4D97-AF65-F5344CB8AC3E}">
        <p14:creationId xmlns:p14="http://schemas.microsoft.com/office/powerpoint/2010/main" val="20353908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59DD7D02-4FBB-7E97-0E8F-0B8922747FBF}"/>
            </a:ext>
          </a:extLst>
        </p:cNvPr>
        <p:cNvGrpSpPr/>
        <p:nvPr/>
      </p:nvGrpSpPr>
      <p:grpSpPr>
        <a:xfrm>
          <a:off x="0" y="0"/>
          <a:ext cx="0" cy="0"/>
          <a:chOff x="0" y="0"/>
          <a:chExt cx="0" cy="0"/>
        </a:xfrm>
      </p:grpSpPr>
      <p:sp>
        <p:nvSpPr>
          <p:cNvPr id="148" name="Google Shape;148;p28">
            <a:extLst>
              <a:ext uri="{FF2B5EF4-FFF2-40B4-BE49-F238E27FC236}">
                <a16:creationId xmlns:a16="http://schemas.microsoft.com/office/drawing/2014/main" id="{68423D92-DEB3-2649-B8D4-9C79E98CDE23}"/>
              </a:ext>
            </a:extLst>
          </p:cNvPr>
          <p:cNvSpPr txBox="1">
            <a:spLocks noGrp="1"/>
          </p:cNvSpPr>
          <p:nvPr>
            <p:ph type="title"/>
          </p:nvPr>
        </p:nvSpPr>
        <p:spPr>
          <a:xfrm>
            <a:off x="3904488" y="255397"/>
            <a:ext cx="7449312" cy="1107059"/>
          </a:xfrm>
          <a:prstGeom prst="rect">
            <a:avLst/>
          </a:prstGeom>
          <a:noFill/>
          <a:ln>
            <a:noFill/>
          </a:ln>
        </p:spPr>
        <p:txBody>
          <a:bodyPr spcFirstLastPara="1" wrap="square" lIns="91433" tIns="45700" rIns="91433" bIns="45700" anchor="ctr" anchorCtr="0">
            <a:normAutofit/>
          </a:bodyPr>
          <a:lstStyle/>
          <a:p>
            <a:pPr algn="ctr">
              <a:buClr>
                <a:srgbClr val="FDB71A"/>
              </a:buClr>
            </a:pPr>
            <a:r>
              <a:rPr lang="en-US" sz="3500" b="1">
                <a:solidFill>
                  <a:srgbClr val="FDB71A"/>
                </a:solidFill>
                <a:latin typeface="Pluto Sans Heavy"/>
                <a:ea typeface="Georgia"/>
                <a:cs typeface="Georgia"/>
                <a:sym typeface="Georgia"/>
              </a:rPr>
              <a:t>Spartan Open Pantry</a:t>
            </a:r>
            <a:endParaRPr lang="en-US" sz="3500" b="1">
              <a:solidFill>
                <a:srgbClr val="FDB71A"/>
              </a:solidFill>
              <a:latin typeface="Pluto Sans Heavy" panose="02000000000000000000" pitchFamily="50" charset="0"/>
              <a:ea typeface="Georgia"/>
              <a:cs typeface="Georgia"/>
            </a:endParaRPr>
          </a:p>
        </p:txBody>
      </p:sp>
      <p:sp>
        <p:nvSpPr>
          <p:cNvPr id="11" name="Content Placeholder 10">
            <a:extLst>
              <a:ext uri="{FF2B5EF4-FFF2-40B4-BE49-F238E27FC236}">
                <a16:creationId xmlns:a16="http://schemas.microsoft.com/office/drawing/2014/main" id="{266B5765-0502-AAF8-35F2-E6F9143A7311}"/>
              </a:ext>
            </a:extLst>
          </p:cNvPr>
          <p:cNvSpPr>
            <a:spLocks noGrp="1"/>
          </p:cNvSpPr>
          <p:nvPr>
            <p:ph sz="half" idx="2"/>
          </p:nvPr>
        </p:nvSpPr>
        <p:spPr>
          <a:xfrm>
            <a:off x="4663440" y="1825626"/>
            <a:ext cx="6690360" cy="1290108"/>
          </a:xfrm>
        </p:spPr>
        <p:txBody>
          <a:bodyPr>
            <a:normAutofit/>
          </a:bodyPr>
          <a:lstStyle/>
          <a:p>
            <a:pPr>
              <a:buClr>
                <a:schemeClr val="bg1"/>
              </a:buClr>
            </a:pPr>
            <a:r>
              <a:rPr lang="en-US" sz="2000" b="0" i="0">
                <a:solidFill>
                  <a:schemeClr val="bg1"/>
                </a:solidFill>
                <a:effectLst/>
                <a:latin typeface="SofiaProRegular" panose="00000500000000000000" pitchFamily="50" charset="0"/>
              </a:rPr>
              <a:t>Provides free, high-quality foods for needy Spartans</a:t>
            </a:r>
          </a:p>
          <a:p>
            <a:pPr>
              <a:buClr>
                <a:schemeClr val="bg1"/>
              </a:buClr>
            </a:pPr>
            <a:r>
              <a:rPr lang="en-US" sz="2000">
                <a:solidFill>
                  <a:schemeClr val="bg1"/>
                </a:solidFill>
                <a:latin typeface="SofiaProRegular" panose="00000500000000000000" pitchFamily="50" charset="0"/>
              </a:rPr>
              <a:t>Runs November 6</a:t>
            </a:r>
            <a:r>
              <a:rPr lang="en-US" sz="2000" baseline="30000">
                <a:solidFill>
                  <a:schemeClr val="bg1"/>
                </a:solidFill>
                <a:latin typeface="SofiaProRegular" panose="00000500000000000000" pitchFamily="50" charset="0"/>
              </a:rPr>
              <a:t>th</a:t>
            </a:r>
            <a:r>
              <a:rPr lang="en-US" sz="2000">
                <a:solidFill>
                  <a:schemeClr val="bg1"/>
                </a:solidFill>
                <a:latin typeface="SofiaProRegular" panose="00000500000000000000" pitchFamily="50" charset="0"/>
              </a:rPr>
              <a:t> through November 20</a:t>
            </a:r>
            <a:r>
              <a:rPr lang="en-US" sz="2000" baseline="30000">
                <a:solidFill>
                  <a:schemeClr val="bg1"/>
                </a:solidFill>
                <a:latin typeface="SofiaProRegular" panose="00000500000000000000" pitchFamily="50" charset="0"/>
              </a:rPr>
              <a:t>th</a:t>
            </a:r>
            <a:r>
              <a:rPr lang="en-US" sz="2000">
                <a:solidFill>
                  <a:schemeClr val="bg1"/>
                </a:solidFill>
                <a:latin typeface="SofiaProRegular" panose="00000500000000000000" pitchFamily="50" charset="0"/>
              </a:rPr>
              <a:t> </a:t>
            </a:r>
          </a:p>
          <a:p>
            <a:pPr>
              <a:buClr>
                <a:schemeClr val="bg1"/>
              </a:buClr>
            </a:pPr>
            <a:r>
              <a:rPr lang="en-US" sz="2000">
                <a:solidFill>
                  <a:schemeClr val="bg1"/>
                </a:solidFill>
                <a:latin typeface="SofiaProRegular" panose="00000500000000000000" pitchFamily="50" charset="0"/>
              </a:rPr>
              <a:t>Location! Location! Location!</a:t>
            </a:r>
          </a:p>
        </p:txBody>
      </p:sp>
      <p:sp>
        <p:nvSpPr>
          <p:cNvPr id="2" name="Rectangle 1">
            <a:extLst>
              <a:ext uri="{FF2B5EF4-FFF2-40B4-BE49-F238E27FC236}">
                <a16:creationId xmlns:a16="http://schemas.microsoft.com/office/drawing/2014/main" id="{EBCB033C-048E-D9A1-F9A9-9B7E80EA42A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Content Placeholder 10">
            <a:extLst>
              <a:ext uri="{FF2B5EF4-FFF2-40B4-BE49-F238E27FC236}">
                <a16:creationId xmlns:a16="http://schemas.microsoft.com/office/drawing/2014/main" id="{78C12BBC-1C9B-2176-B7D7-6BFA731F49A9}"/>
              </a:ext>
            </a:extLst>
          </p:cNvPr>
          <p:cNvSpPr txBox="1">
            <a:spLocks/>
          </p:cNvSpPr>
          <p:nvPr/>
        </p:nvSpPr>
        <p:spPr>
          <a:xfrm>
            <a:off x="4663440" y="3578904"/>
            <a:ext cx="6690360" cy="2184399"/>
          </a:xfrm>
          <a:prstGeom prst="rect">
            <a:avLst/>
          </a:prstGeom>
          <a:noFill/>
          <a:ln>
            <a:noFill/>
          </a:ln>
        </p:spPr>
        <p:txBody>
          <a:bodyPr spcFirstLastPara="1" wrap="square" lIns="68575" tIns="34275" rIns="68575" bIns="34275" numCol="2" anchor="t" anchorCtr="0">
            <a:normAutofit lnSpcReduction="10000"/>
          </a:bodyPr>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a:buClr>
                <a:schemeClr val="bg1"/>
              </a:buClr>
            </a:pPr>
            <a:r>
              <a:rPr lang="en-US" sz="2000">
                <a:solidFill>
                  <a:schemeClr val="bg1"/>
                </a:solidFill>
                <a:latin typeface="SofiaProRegular" panose="00000500000000000000" pitchFamily="50" charset="0"/>
              </a:rPr>
              <a:t>Cereal</a:t>
            </a:r>
          </a:p>
          <a:p>
            <a:pPr>
              <a:buClr>
                <a:schemeClr val="bg1"/>
              </a:buClr>
            </a:pPr>
            <a:r>
              <a:rPr lang="en-US" sz="2000">
                <a:solidFill>
                  <a:schemeClr val="bg1"/>
                </a:solidFill>
                <a:latin typeface="SofiaProRegular" panose="00000500000000000000" pitchFamily="50" charset="0"/>
              </a:rPr>
              <a:t>Canned meats</a:t>
            </a:r>
          </a:p>
          <a:p>
            <a:pPr>
              <a:buClr>
                <a:schemeClr val="bg1"/>
              </a:buClr>
            </a:pPr>
            <a:r>
              <a:rPr lang="en-US" sz="2000">
                <a:solidFill>
                  <a:schemeClr val="bg1"/>
                </a:solidFill>
                <a:latin typeface="SofiaProRegular" panose="00000500000000000000" pitchFamily="50" charset="0"/>
              </a:rPr>
              <a:t> Pasta/pasta sauce</a:t>
            </a:r>
          </a:p>
          <a:p>
            <a:pPr>
              <a:buClr>
                <a:schemeClr val="bg1"/>
              </a:buClr>
            </a:pPr>
            <a:r>
              <a:rPr lang="en-US" sz="2000">
                <a:solidFill>
                  <a:schemeClr val="bg1"/>
                </a:solidFill>
                <a:latin typeface="SofiaProRegular" panose="00000500000000000000" pitchFamily="50" charset="0"/>
              </a:rPr>
              <a:t>Granola bars</a:t>
            </a:r>
          </a:p>
          <a:p>
            <a:pPr>
              <a:buClr>
                <a:schemeClr val="bg1"/>
              </a:buClr>
            </a:pPr>
            <a:r>
              <a:rPr lang="en-US" sz="2000">
                <a:solidFill>
                  <a:schemeClr val="bg1"/>
                </a:solidFill>
                <a:latin typeface="SofiaProRegular" panose="00000500000000000000" pitchFamily="50" charset="0"/>
              </a:rPr>
              <a:t>Microwaveable soups</a:t>
            </a:r>
          </a:p>
          <a:p>
            <a:pPr>
              <a:buClr>
                <a:schemeClr val="bg1"/>
              </a:buClr>
            </a:pPr>
            <a:r>
              <a:rPr lang="en-US" sz="2000">
                <a:solidFill>
                  <a:schemeClr val="bg1"/>
                </a:solidFill>
                <a:latin typeface="SofiaProRegular" panose="00000500000000000000" pitchFamily="50" charset="0"/>
              </a:rPr>
              <a:t>Cooking oils</a:t>
            </a:r>
          </a:p>
          <a:p>
            <a:pPr>
              <a:buClr>
                <a:schemeClr val="bg1"/>
              </a:buClr>
            </a:pPr>
            <a:r>
              <a:rPr lang="en-US" sz="2000">
                <a:solidFill>
                  <a:schemeClr val="bg1"/>
                </a:solidFill>
                <a:latin typeface="SofiaProRegular" panose="00000500000000000000" pitchFamily="50" charset="0"/>
              </a:rPr>
              <a:t>1- 2 lb. bags of rice</a:t>
            </a:r>
          </a:p>
          <a:p>
            <a:pPr>
              <a:buClr>
                <a:schemeClr val="bg1"/>
              </a:buClr>
            </a:pPr>
            <a:r>
              <a:rPr lang="en-US" sz="2000">
                <a:solidFill>
                  <a:schemeClr val="bg1"/>
                </a:solidFill>
                <a:latin typeface="SofiaProRegular" panose="00000500000000000000" pitchFamily="50" charset="0"/>
              </a:rPr>
              <a:t>Deodorant</a:t>
            </a:r>
          </a:p>
          <a:p>
            <a:pPr>
              <a:buClr>
                <a:schemeClr val="bg1"/>
              </a:buClr>
            </a:pPr>
            <a:r>
              <a:rPr lang="en-US" sz="2000">
                <a:solidFill>
                  <a:schemeClr val="bg1"/>
                </a:solidFill>
                <a:latin typeface="SofiaProRegular" panose="00000500000000000000" pitchFamily="50" charset="0"/>
              </a:rPr>
              <a:t>Toothbrushes</a:t>
            </a:r>
          </a:p>
          <a:p>
            <a:pPr>
              <a:buClr>
                <a:schemeClr val="bg1"/>
              </a:buClr>
            </a:pPr>
            <a:r>
              <a:rPr lang="en-US" sz="2000">
                <a:solidFill>
                  <a:schemeClr val="bg1"/>
                </a:solidFill>
                <a:latin typeface="SofiaProRegular" panose="00000500000000000000" pitchFamily="50" charset="0"/>
              </a:rPr>
              <a:t>Toothpaste</a:t>
            </a:r>
          </a:p>
          <a:p>
            <a:pPr>
              <a:buClr>
                <a:schemeClr val="bg1"/>
              </a:buClr>
            </a:pPr>
            <a:r>
              <a:rPr lang="en-US" sz="2000">
                <a:solidFill>
                  <a:schemeClr val="bg1"/>
                </a:solidFill>
                <a:latin typeface="SofiaProRegular" panose="00000500000000000000" pitchFamily="50" charset="0"/>
              </a:rPr>
              <a:t>Menstrual hygiene products</a:t>
            </a:r>
          </a:p>
          <a:p>
            <a:endParaRPr lang="en-US" sz="1600"/>
          </a:p>
        </p:txBody>
      </p:sp>
      <p:sp>
        <p:nvSpPr>
          <p:cNvPr id="7" name="TextBox 6">
            <a:extLst>
              <a:ext uri="{FF2B5EF4-FFF2-40B4-BE49-F238E27FC236}">
                <a16:creationId xmlns:a16="http://schemas.microsoft.com/office/drawing/2014/main" id="{0D380437-66F8-12FD-E9B3-AFB7BF03BDCB}"/>
              </a:ext>
            </a:extLst>
          </p:cNvPr>
          <p:cNvSpPr txBox="1"/>
          <p:nvPr/>
        </p:nvSpPr>
        <p:spPr>
          <a:xfrm>
            <a:off x="5825067" y="3115734"/>
            <a:ext cx="3838222" cy="461665"/>
          </a:xfrm>
          <a:prstGeom prst="rect">
            <a:avLst/>
          </a:prstGeom>
          <a:noFill/>
        </p:spPr>
        <p:txBody>
          <a:bodyPr wrap="square" rtlCol="0">
            <a:spAutoFit/>
          </a:bodyPr>
          <a:lstStyle/>
          <a:p>
            <a:pPr algn="ctr"/>
            <a:r>
              <a:rPr lang="en-US" sz="2400">
                <a:solidFill>
                  <a:srgbClr val="FFC000"/>
                </a:solidFill>
                <a:latin typeface="Sofia Pro Regular"/>
              </a:rPr>
              <a:t>NEEDED ITEMS</a:t>
            </a:r>
          </a:p>
        </p:txBody>
      </p:sp>
      <p:pic>
        <p:nvPicPr>
          <p:cNvPr id="10" name="Picture 9">
            <a:extLst>
              <a:ext uri="{FF2B5EF4-FFF2-40B4-BE49-F238E27FC236}">
                <a16:creationId xmlns:a16="http://schemas.microsoft.com/office/drawing/2014/main" id="{ACC3B73B-705F-A940-A518-878AFF7CB8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820" y="1825626"/>
            <a:ext cx="4327620" cy="4327620"/>
          </a:xfrm>
          <a:prstGeom prst="rect">
            <a:avLst/>
          </a:prstGeom>
        </p:spPr>
      </p:pic>
    </p:spTree>
    <p:extLst>
      <p:ext uri="{BB962C8B-B14F-4D97-AF65-F5344CB8AC3E}">
        <p14:creationId xmlns:p14="http://schemas.microsoft.com/office/powerpoint/2010/main" val="10404627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0FE8BA25-4A89-795E-8F2D-DD56976BAFB2}"/>
            </a:ext>
          </a:extLst>
        </p:cNvPr>
        <p:cNvGrpSpPr/>
        <p:nvPr/>
      </p:nvGrpSpPr>
      <p:grpSpPr>
        <a:xfrm>
          <a:off x="0" y="0"/>
          <a:ext cx="0" cy="0"/>
          <a:chOff x="0" y="0"/>
          <a:chExt cx="0" cy="0"/>
        </a:xfrm>
      </p:grpSpPr>
      <p:sp>
        <p:nvSpPr>
          <p:cNvPr id="148" name="Google Shape;148;p28">
            <a:extLst>
              <a:ext uri="{FF2B5EF4-FFF2-40B4-BE49-F238E27FC236}">
                <a16:creationId xmlns:a16="http://schemas.microsoft.com/office/drawing/2014/main" id="{CB399EAA-AB41-5F73-C5FF-FC9515CABA6D}"/>
              </a:ext>
            </a:extLst>
          </p:cNvPr>
          <p:cNvSpPr txBox="1">
            <a:spLocks noGrp="1"/>
          </p:cNvSpPr>
          <p:nvPr>
            <p:ph type="title"/>
          </p:nvPr>
        </p:nvSpPr>
        <p:spPr>
          <a:xfrm>
            <a:off x="3886200" y="216535"/>
            <a:ext cx="8161020" cy="1325600"/>
          </a:xfrm>
          <a:prstGeom prst="rect">
            <a:avLst/>
          </a:prstGeom>
          <a:noFill/>
          <a:ln>
            <a:noFill/>
          </a:ln>
        </p:spPr>
        <p:txBody>
          <a:bodyPr spcFirstLastPara="1" wrap="square" lIns="91433" tIns="45700" rIns="91433" bIns="45700" anchor="ctr" anchorCtr="0">
            <a:normAutofit/>
          </a:bodyPr>
          <a:lstStyle/>
          <a:p>
            <a:pPr algn="ctr">
              <a:buClr>
                <a:srgbClr val="FDB71A"/>
              </a:buClr>
            </a:pPr>
            <a:r>
              <a:rPr lang="en-US" sz="3500" b="1">
                <a:solidFill>
                  <a:srgbClr val="FDB71A"/>
                </a:solidFill>
                <a:latin typeface="Pluto Sans Heavy"/>
                <a:ea typeface="Georgia"/>
                <a:cs typeface="Georgia"/>
                <a:sym typeface="Georgia"/>
              </a:rPr>
              <a:t>Honoring Veterans &amp; Armed Services </a:t>
            </a:r>
            <a:endParaRPr lang="en-US" sz="3500" b="1">
              <a:solidFill>
                <a:srgbClr val="FDB71A"/>
              </a:solidFill>
              <a:latin typeface="Pluto Sans Heavy" panose="02000000000000000000" pitchFamily="50" charset="0"/>
              <a:ea typeface="Georgia"/>
              <a:cs typeface="Georgia"/>
            </a:endParaRPr>
          </a:p>
        </p:txBody>
      </p:sp>
      <p:sp>
        <p:nvSpPr>
          <p:cNvPr id="2" name="Content Placeholder 2">
            <a:extLst>
              <a:ext uri="{FF2B5EF4-FFF2-40B4-BE49-F238E27FC236}">
                <a16:creationId xmlns:a16="http://schemas.microsoft.com/office/drawing/2014/main" id="{608186FE-1CEE-E142-D0E1-CD291A73738F}"/>
              </a:ext>
            </a:extLst>
          </p:cNvPr>
          <p:cNvSpPr>
            <a:spLocks noGrp="1"/>
          </p:cNvSpPr>
          <p:nvPr>
            <p:ph sz="half" idx="2"/>
          </p:nvPr>
        </p:nvSpPr>
        <p:spPr>
          <a:xfrm>
            <a:off x="3993425" y="1667047"/>
            <a:ext cx="7946570" cy="3753940"/>
          </a:xfrm>
        </p:spPr>
        <p:txBody>
          <a:bodyPr anchor="t">
            <a:noAutofit/>
          </a:bodyPr>
          <a:lstStyle/>
          <a:p>
            <a:pPr>
              <a:buClr>
                <a:schemeClr val="bg1"/>
              </a:buClr>
            </a:pPr>
            <a:r>
              <a:rPr lang="en-US" sz="2800" dirty="0">
                <a:solidFill>
                  <a:schemeClr val="bg1"/>
                </a:solidFill>
                <a:latin typeface="Aptos"/>
              </a:rPr>
              <a:t>November 11</a:t>
            </a:r>
            <a:r>
              <a:rPr lang="en-US" sz="2800" baseline="30000" dirty="0">
                <a:solidFill>
                  <a:schemeClr val="bg1"/>
                </a:solidFill>
                <a:latin typeface="Aptos"/>
              </a:rPr>
              <a:t>th</a:t>
            </a:r>
            <a:endParaRPr lang="en-US" sz="2800" dirty="0">
              <a:solidFill>
                <a:schemeClr val="bg1"/>
              </a:solidFill>
              <a:latin typeface="Aptos"/>
            </a:endParaRPr>
          </a:p>
          <a:p>
            <a:pPr lvl="1">
              <a:buClr>
                <a:schemeClr val="bg1"/>
              </a:buClr>
            </a:pPr>
            <a:r>
              <a:rPr lang="en-US" sz="2500" dirty="0">
                <a:solidFill>
                  <a:schemeClr val="bg1"/>
                </a:solidFill>
                <a:latin typeface="Aptos"/>
              </a:rPr>
              <a:t>Two Events, Morning and Afternoon</a:t>
            </a:r>
          </a:p>
          <a:p>
            <a:pPr>
              <a:buClr>
                <a:schemeClr val="bg1"/>
              </a:buClr>
            </a:pPr>
            <a:r>
              <a:rPr lang="en-US" sz="2800" dirty="0">
                <a:solidFill>
                  <a:schemeClr val="bg1"/>
                </a:solidFill>
                <a:latin typeface="Aptos"/>
              </a:rPr>
              <a:t>Morning-EUC</a:t>
            </a:r>
          </a:p>
          <a:p>
            <a:pPr lvl="1">
              <a:buClr>
                <a:schemeClr val="bg1"/>
              </a:buClr>
            </a:pPr>
            <a:r>
              <a:rPr lang="en-US" sz="2500" dirty="0">
                <a:solidFill>
                  <a:schemeClr val="bg1"/>
                </a:solidFill>
                <a:latin typeface="Aptos"/>
              </a:rPr>
              <a:t>10:00 AM – 1:00 PM</a:t>
            </a:r>
          </a:p>
          <a:p>
            <a:pPr lvl="1">
              <a:buClr>
                <a:schemeClr val="bg1"/>
              </a:buClr>
            </a:pPr>
            <a:r>
              <a:rPr lang="en-US" sz="2500" dirty="0">
                <a:solidFill>
                  <a:schemeClr val="bg1"/>
                </a:solidFill>
                <a:latin typeface="Aptos"/>
              </a:rPr>
              <a:t>Card Signing and Pin Give Away</a:t>
            </a:r>
          </a:p>
          <a:p>
            <a:pPr>
              <a:buClr>
                <a:schemeClr val="bg1"/>
              </a:buClr>
            </a:pPr>
            <a:r>
              <a:rPr lang="en-US" sz="2800" dirty="0">
                <a:solidFill>
                  <a:schemeClr val="bg1"/>
                </a:solidFill>
                <a:latin typeface="Aptos"/>
              </a:rPr>
              <a:t>Afternoon-Military Affiliated Services</a:t>
            </a:r>
          </a:p>
          <a:p>
            <a:pPr lvl="1">
              <a:buClr>
                <a:schemeClr val="bg1"/>
              </a:buClr>
            </a:pPr>
            <a:r>
              <a:rPr lang="en-US" sz="2500" dirty="0">
                <a:solidFill>
                  <a:schemeClr val="bg1"/>
                </a:solidFill>
                <a:latin typeface="Aptos"/>
              </a:rPr>
              <a:t>2:00 PM – 4:00 PM</a:t>
            </a:r>
          </a:p>
          <a:p>
            <a:pPr lvl="1">
              <a:buClr>
                <a:schemeClr val="bg1"/>
              </a:buClr>
            </a:pPr>
            <a:r>
              <a:rPr lang="en-US" sz="2500" dirty="0">
                <a:solidFill>
                  <a:schemeClr val="bg1"/>
                </a:solidFill>
                <a:latin typeface="Aptos"/>
              </a:rPr>
              <a:t>Dessert Social</a:t>
            </a:r>
          </a:p>
          <a:p>
            <a:pPr lvl="1">
              <a:buClr>
                <a:schemeClr val="bg1"/>
              </a:buClr>
            </a:pPr>
            <a:r>
              <a:rPr lang="en-US" sz="2500" dirty="0">
                <a:solidFill>
                  <a:schemeClr val="bg1"/>
                </a:solidFill>
                <a:latin typeface="Aptos"/>
              </a:rPr>
              <a:t>Veterans Only</a:t>
            </a:r>
          </a:p>
        </p:txBody>
      </p:sp>
      <p:pic>
        <p:nvPicPr>
          <p:cNvPr id="5" name="Picture 2">
            <a:extLst>
              <a:ext uri="{FF2B5EF4-FFF2-40B4-BE49-F238E27FC236}">
                <a16:creationId xmlns:a16="http://schemas.microsoft.com/office/drawing/2014/main" id="{B9CF5488-5DF3-9B5C-7E94-9E3B1E13700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4867" r="14867"/>
          <a:stretch/>
        </p:blipFill>
        <p:spPr bwMode="auto">
          <a:xfrm>
            <a:off x="9463275" y="4398696"/>
            <a:ext cx="2288795" cy="21668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3002811A-8BC6-13BB-340E-FCEE206DBFBD}"/>
              </a:ext>
            </a:extLst>
          </p:cNvPr>
          <p:cNvPicPr>
            <a:picLocks noChangeAspect="1"/>
          </p:cNvPicPr>
          <p:nvPr/>
        </p:nvPicPr>
        <p:blipFill>
          <a:blip r:embed="rId4"/>
          <a:stretch>
            <a:fillRect/>
          </a:stretch>
        </p:blipFill>
        <p:spPr>
          <a:xfrm>
            <a:off x="535021" y="2270421"/>
            <a:ext cx="2705334" cy="2720576"/>
          </a:xfrm>
          <a:prstGeom prst="rect">
            <a:avLst/>
          </a:prstGeom>
        </p:spPr>
      </p:pic>
      <p:sp>
        <p:nvSpPr>
          <p:cNvPr id="7" name="TextBox 6">
            <a:extLst>
              <a:ext uri="{FF2B5EF4-FFF2-40B4-BE49-F238E27FC236}">
                <a16:creationId xmlns:a16="http://schemas.microsoft.com/office/drawing/2014/main" id="{B9867556-B565-25AE-C617-2313554FDAB5}"/>
              </a:ext>
            </a:extLst>
          </p:cNvPr>
          <p:cNvSpPr txBox="1"/>
          <p:nvPr/>
        </p:nvSpPr>
        <p:spPr>
          <a:xfrm>
            <a:off x="535021" y="5138347"/>
            <a:ext cx="2705334" cy="369332"/>
          </a:xfrm>
          <a:prstGeom prst="rect">
            <a:avLst/>
          </a:prstGeom>
          <a:noFill/>
        </p:spPr>
        <p:txBody>
          <a:bodyPr wrap="square" rtlCol="0">
            <a:spAutoFit/>
          </a:bodyPr>
          <a:lstStyle/>
          <a:p>
            <a:pPr algn="ctr"/>
            <a:r>
              <a:rPr lang="en-US" b="1">
                <a:solidFill>
                  <a:srgbClr val="FFC000"/>
                </a:solidFill>
                <a:latin typeface="Sofia Pro Regular"/>
              </a:rPr>
              <a:t>VOLUNTEER SIGN UP</a:t>
            </a:r>
          </a:p>
        </p:txBody>
      </p:sp>
    </p:spTree>
    <p:extLst>
      <p:ext uri="{BB962C8B-B14F-4D97-AF65-F5344CB8AC3E}">
        <p14:creationId xmlns:p14="http://schemas.microsoft.com/office/powerpoint/2010/main" val="30664553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4FCD6905-5AD0-A114-20E2-EBCE84E9ED41}"/>
            </a:ext>
          </a:extLst>
        </p:cNvPr>
        <p:cNvGrpSpPr/>
        <p:nvPr/>
      </p:nvGrpSpPr>
      <p:grpSpPr>
        <a:xfrm>
          <a:off x="0" y="0"/>
          <a:ext cx="0" cy="0"/>
          <a:chOff x="0" y="0"/>
          <a:chExt cx="0" cy="0"/>
        </a:xfrm>
      </p:grpSpPr>
      <p:sp>
        <p:nvSpPr>
          <p:cNvPr id="148" name="Google Shape;148;p28">
            <a:extLst>
              <a:ext uri="{FF2B5EF4-FFF2-40B4-BE49-F238E27FC236}">
                <a16:creationId xmlns:a16="http://schemas.microsoft.com/office/drawing/2014/main" id="{EFECB060-971C-D8F1-3431-33930C4AC32D}"/>
              </a:ext>
            </a:extLst>
          </p:cNvPr>
          <p:cNvSpPr txBox="1">
            <a:spLocks noGrp="1"/>
          </p:cNvSpPr>
          <p:nvPr>
            <p:ph type="title"/>
          </p:nvPr>
        </p:nvSpPr>
        <p:spPr>
          <a:xfrm>
            <a:off x="3886200" y="216535"/>
            <a:ext cx="8161020" cy="1325600"/>
          </a:xfrm>
          <a:prstGeom prst="rect">
            <a:avLst/>
          </a:prstGeom>
          <a:noFill/>
          <a:ln>
            <a:noFill/>
          </a:ln>
        </p:spPr>
        <p:txBody>
          <a:bodyPr spcFirstLastPara="1" wrap="square" lIns="91433" tIns="45700" rIns="91433" bIns="45700" anchor="ctr" anchorCtr="0">
            <a:normAutofit/>
          </a:bodyPr>
          <a:lstStyle/>
          <a:p>
            <a:pPr algn="ctr">
              <a:buClr>
                <a:srgbClr val="FDB71A"/>
              </a:buClr>
            </a:pPr>
            <a:r>
              <a:rPr lang="en-US" sz="3500" b="1">
                <a:solidFill>
                  <a:srgbClr val="FDB71A"/>
                </a:solidFill>
                <a:latin typeface="Pluto Sans Heavy"/>
                <a:ea typeface="Georgia"/>
                <a:cs typeface="Georgia"/>
                <a:sym typeface="Georgia"/>
              </a:rPr>
              <a:t>Spartan Season of Giving</a:t>
            </a:r>
            <a:endParaRPr lang="en-US" sz="3500">
              <a:solidFill>
                <a:schemeClr val="lt1"/>
              </a:solidFill>
              <a:latin typeface="Pluto Sans Heavy" panose="02000000000000000000" pitchFamily="50" charset="0"/>
              <a:ea typeface="Georgia"/>
              <a:cs typeface="Georgia"/>
              <a:sym typeface="Georgia"/>
            </a:endParaRPr>
          </a:p>
        </p:txBody>
      </p:sp>
      <p:pic>
        <p:nvPicPr>
          <p:cNvPr id="1026" name="Picture 2">
            <a:extLst>
              <a:ext uri="{FF2B5EF4-FFF2-40B4-BE49-F238E27FC236}">
                <a16:creationId xmlns:a16="http://schemas.microsoft.com/office/drawing/2014/main" id="{79E3C12D-E432-625E-FCDC-47F8C48F3D42}"/>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t="2664" b="2664"/>
          <a:stretch/>
        </p:blipFill>
        <p:spPr bwMode="auto">
          <a:xfrm>
            <a:off x="103417" y="4059365"/>
            <a:ext cx="2654412" cy="2512998"/>
          </a:xfrm>
          <a:prstGeom prst="ellipse">
            <a:avLst/>
          </a:prstGeom>
          <a:ln w="190500" cap="rnd">
            <a:solidFill>
              <a:srgbClr val="00698C"/>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06E6690-5CE9-19BF-A7C5-F43404606DE9}"/>
              </a:ext>
            </a:extLst>
          </p:cNvPr>
          <p:cNvPicPr>
            <a:picLocks noChangeAspect="1"/>
          </p:cNvPicPr>
          <p:nvPr/>
        </p:nvPicPr>
        <p:blipFill>
          <a:blip r:embed="rId4"/>
          <a:stretch>
            <a:fillRect/>
          </a:stretch>
        </p:blipFill>
        <p:spPr>
          <a:xfrm>
            <a:off x="9667400" y="4345002"/>
            <a:ext cx="2172084" cy="2172084"/>
          </a:xfrm>
          <a:prstGeom prst="rect">
            <a:avLst/>
          </a:prstGeom>
        </p:spPr>
      </p:pic>
      <p:graphicFrame>
        <p:nvGraphicFramePr>
          <p:cNvPr id="2" name="Content Placeholder 1">
            <a:extLst>
              <a:ext uri="{FF2B5EF4-FFF2-40B4-BE49-F238E27FC236}">
                <a16:creationId xmlns:a16="http://schemas.microsoft.com/office/drawing/2014/main" id="{CEC70D8B-909B-6CCC-5C57-DAFEC9ABAEDE}"/>
              </a:ext>
            </a:extLst>
          </p:cNvPr>
          <p:cNvGraphicFramePr>
            <a:graphicFrameLocks noGrp="1"/>
          </p:cNvGraphicFramePr>
          <p:nvPr>
            <p:ph sz="half" idx="2"/>
            <p:extLst>
              <p:ext uri="{D42A27DB-BD31-4B8C-83A1-F6EECF244321}">
                <p14:modId xmlns:p14="http://schemas.microsoft.com/office/powerpoint/2010/main" val="2015134123"/>
              </p:ext>
            </p:extLst>
          </p:nvPr>
        </p:nvGraphicFramePr>
        <p:xfrm>
          <a:off x="224425" y="1776926"/>
          <a:ext cx="11822795" cy="20548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8" name="Group 7">
            <a:extLst>
              <a:ext uri="{FF2B5EF4-FFF2-40B4-BE49-F238E27FC236}">
                <a16:creationId xmlns:a16="http://schemas.microsoft.com/office/drawing/2014/main" id="{336BB951-1F6C-2CFA-E4E4-F2B6BFCFE9E9}"/>
              </a:ext>
            </a:extLst>
          </p:cNvPr>
          <p:cNvGrpSpPr/>
          <p:nvPr/>
        </p:nvGrpSpPr>
        <p:grpSpPr>
          <a:xfrm>
            <a:off x="3439069" y="4876886"/>
            <a:ext cx="5749290" cy="1306200"/>
            <a:chOff x="6800581" y="1711144"/>
            <a:chExt cx="1490502" cy="576450"/>
          </a:xfrm>
        </p:grpSpPr>
        <p:sp>
          <p:nvSpPr>
            <p:cNvPr id="9" name="Rectangle 8">
              <a:extLst>
                <a:ext uri="{FF2B5EF4-FFF2-40B4-BE49-F238E27FC236}">
                  <a16:creationId xmlns:a16="http://schemas.microsoft.com/office/drawing/2014/main" id="{36A7216A-9BCC-8026-5295-94D1FA8C5527}"/>
                </a:ext>
              </a:extLst>
            </p:cNvPr>
            <p:cNvSpPr/>
            <p:nvPr/>
          </p:nvSpPr>
          <p:spPr>
            <a:xfrm>
              <a:off x="6800581" y="1711144"/>
              <a:ext cx="1490502" cy="576450"/>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TextBox 9">
              <a:extLst>
                <a:ext uri="{FF2B5EF4-FFF2-40B4-BE49-F238E27FC236}">
                  <a16:creationId xmlns:a16="http://schemas.microsoft.com/office/drawing/2014/main" id="{D20B31E6-69A8-0431-67DF-99968183FE7E}"/>
                </a:ext>
              </a:extLst>
            </p:cNvPr>
            <p:cNvSpPr txBox="1"/>
            <p:nvPr/>
          </p:nvSpPr>
          <p:spPr>
            <a:xfrm>
              <a:off x="6800581" y="1711144"/>
              <a:ext cx="1490502" cy="5764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2004" tIns="32004" rIns="42672" bIns="48006" numCol="1" spcCol="1270" anchor="ctr" anchorCtr="0">
              <a:noAutofit/>
            </a:bodyPr>
            <a:lstStyle/>
            <a:p>
              <a:pPr marL="0" lvl="1" algn="ctr" defTabSz="266700">
                <a:lnSpc>
                  <a:spcPct val="90000"/>
                </a:lnSpc>
                <a:spcBef>
                  <a:spcPct val="0"/>
                </a:spcBef>
                <a:spcAft>
                  <a:spcPct val="15000"/>
                </a:spcAft>
              </a:pPr>
              <a:r>
                <a:rPr lang="en-US" sz="2400" b="0" i="0" kern="1200" dirty="0"/>
                <a:t>For more information use the QR code on this slide or visit </a:t>
              </a:r>
              <a:r>
                <a:rPr lang="en-US" sz="2400" b="0" i="0" u="sng" kern="1200" dirty="0"/>
                <a:t>go.uncg.edu/</a:t>
              </a:r>
              <a:r>
                <a:rPr lang="en-US" sz="2400" b="0" i="0" u="sng" kern="1200" dirty="0" err="1"/>
                <a:t>SpartanSeasonofGiving</a:t>
              </a:r>
              <a:r>
                <a:rPr lang="en-US" sz="2400" b="0" i="0" kern="1200" dirty="0"/>
                <a:t>.</a:t>
              </a:r>
              <a:endParaRPr lang="en-US" sz="2400" kern="1200" dirty="0"/>
            </a:p>
          </p:txBody>
        </p:sp>
      </p:grpSp>
    </p:spTree>
    <p:extLst>
      <p:ext uri="{BB962C8B-B14F-4D97-AF65-F5344CB8AC3E}">
        <p14:creationId xmlns:p14="http://schemas.microsoft.com/office/powerpoint/2010/main" val="42275529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bg>
      <p:bgPr>
        <a:solidFill>
          <a:srgbClr val="122347"/>
        </a:solidFill>
        <a:effectLst/>
      </p:bgPr>
    </p:bg>
    <p:spTree>
      <p:nvGrpSpPr>
        <p:cNvPr id="1" name="Shape 147"/>
        <p:cNvGrpSpPr/>
        <p:nvPr/>
      </p:nvGrpSpPr>
      <p:grpSpPr>
        <a:xfrm>
          <a:off x="0" y="0"/>
          <a:ext cx="0" cy="0"/>
          <a:chOff x="0" y="0"/>
          <a:chExt cx="0" cy="0"/>
        </a:xfrm>
      </p:grpSpPr>
      <p:sp>
        <p:nvSpPr>
          <p:cNvPr id="148" name="Google Shape;148;p28"/>
          <p:cNvSpPr txBox="1">
            <a:spLocks noGrp="1"/>
          </p:cNvSpPr>
          <p:nvPr>
            <p:ph type="title"/>
          </p:nvPr>
        </p:nvSpPr>
        <p:spPr>
          <a:xfrm>
            <a:off x="8033792" y="5098138"/>
            <a:ext cx="3861323" cy="1380413"/>
          </a:xfrm>
          <a:prstGeom prst="rect">
            <a:avLst/>
          </a:prstGeom>
          <a:noFill/>
          <a:ln>
            <a:noFill/>
          </a:ln>
        </p:spPr>
        <p:txBody>
          <a:bodyPr spcFirstLastPara="1" wrap="square" lIns="91433" tIns="45700" rIns="91433" bIns="45700" anchor="ctr" anchorCtr="0">
            <a:noAutofit/>
          </a:bodyPr>
          <a:lstStyle/>
          <a:p>
            <a:pPr>
              <a:lnSpc>
                <a:spcPct val="100000"/>
              </a:lnSpc>
            </a:pPr>
            <a:r>
              <a:rPr lang="en" sz="2400" b="1">
                <a:solidFill>
                  <a:schemeClr val="lt1"/>
                </a:solidFill>
                <a:latin typeface="Pluto Sans Heavy"/>
                <a:ea typeface="Georgia"/>
                <a:cs typeface="Georgia"/>
                <a:sym typeface="Georgia"/>
              </a:rPr>
              <a:t>Ryan Milligan</a:t>
            </a:r>
            <a:br>
              <a:rPr lang="en" sz="2400" b="1">
                <a:latin typeface="Pluto Sans Heavy" panose="02000000000000000000" pitchFamily="50" charset="0"/>
                <a:ea typeface="Georgia"/>
                <a:cs typeface="Georgia"/>
              </a:rPr>
            </a:br>
            <a:r>
              <a:rPr lang="en" sz="2400" b="1">
                <a:solidFill>
                  <a:srgbClr val="FDB71A"/>
                </a:solidFill>
                <a:latin typeface="Pluto Sans Heavy"/>
                <a:ea typeface="Georgia"/>
                <a:cs typeface="Georgia"/>
                <a:sym typeface="Georgia"/>
              </a:rPr>
              <a:t>Parlimenatarian &amp; </a:t>
            </a:r>
            <a:br>
              <a:rPr lang="en" sz="2400" b="1">
                <a:latin typeface="Pluto Sans Heavy"/>
                <a:ea typeface="Georgia"/>
                <a:cs typeface="Georgia"/>
              </a:rPr>
            </a:br>
            <a:r>
              <a:rPr lang="en" sz="2400" b="1">
                <a:solidFill>
                  <a:srgbClr val="FDB71A"/>
                </a:solidFill>
                <a:latin typeface="Pluto Sans Heavy"/>
                <a:ea typeface="Georgia"/>
                <a:cs typeface="Georgia"/>
                <a:sym typeface="Georgia"/>
              </a:rPr>
              <a:t>Past Co-Chair</a:t>
            </a:r>
            <a:endParaRPr lang="en-US" sz="2400">
              <a:solidFill>
                <a:schemeClr val="lt1"/>
              </a:solidFill>
              <a:latin typeface="Pluto Sans Heavy"/>
              <a:ea typeface="Georgia"/>
              <a:cs typeface="Georgia"/>
            </a:endParaRPr>
          </a:p>
        </p:txBody>
      </p:sp>
      <p:pic>
        <p:nvPicPr>
          <p:cNvPr id="5" name="Picture 4" descr="Headshot of Ryan Milligan.">
            <a:extLst>
              <a:ext uri="{FF2B5EF4-FFF2-40B4-BE49-F238E27FC236}">
                <a16:creationId xmlns:a16="http://schemas.microsoft.com/office/drawing/2014/main" id="{5D54FC0B-613A-5D9E-86D3-137259D783F8}"/>
              </a:ext>
            </a:extLst>
          </p:cNvPr>
          <p:cNvPicPr>
            <a:picLocks noChangeAspect="1"/>
          </p:cNvPicPr>
          <p:nvPr/>
        </p:nvPicPr>
        <p:blipFill>
          <a:blip r:embed="rId3"/>
          <a:stretch>
            <a:fillRect/>
          </a:stretch>
        </p:blipFill>
        <p:spPr>
          <a:xfrm>
            <a:off x="8071968" y="1955373"/>
            <a:ext cx="2497197" cy="3134079"/>
          </a:xfrm>
          <a:prstGeom prst="rect">
            <a:avLst/>
          </a:prstGeom>
        </p:spPr>
      </p:pic>
      <p:sp>
        <p:nvSpPr>
          <p:cNvPr id="4" name="TextBox 3">
            <a:extLst>
              <a:ext uri="{FF2B5EF4-FFF2-40B4-BE49-F238E27FC236}">
                <a16:creationId xmlns:a16="http://schemas.microsoft.com/office/drawing/2014/main" id="{EF121A5F-4AB0-BD14-3D76-B1D416977255}"/>
              </a:ext>
            </a:extLst>
          </p:cNvPr>
          <p:cNvSpPr txBox="1"/>
          <p:nvPr/>
        </p:nvSpPr>
        <p:spPr>
          <a:xfrm>
            <a:off x="4075289" y="368771"/>
            <a:ext cx="787964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a:solidFill>
                  <a:srgbClr val="FFB71B"/>
                </a:solidFill>
                <a:latin typeface="Calibri"/>
                <a:cs typeface="Calibri"/>
              </a:rPr>
              <a:t>Elections</a:t>
            </a:r>
            <a:endParaRPr lang="en-US"/>
          </a:p>
        </p:txBody>
      </p:sp>
      <p:graphicFrame>
        <p:nvGraphicFramePr>
          <p:cNvPr id="7" name="Chart 6">
            <a:extLst>
              <a:ext uri="{FF2B5EF4-FFF2-40B4-BE49-F238E27FC236}">
                <a16:creationId xmlns:a16="http://schemas.microsoft.com/office/drawing/2014/main" id="{BD440F0E-8175-FC89-4088-1DB220543A24}"/>
              </a:ext>
            </a:extLst>
          </p:cNvPr>
          <p:cNvGraphicFramePr/>
          <p:nvPr>
            <p:extLst>
              <p:ext uri="{D42A27DB-BD31-4B8C-83A1-F6EECF244321}">
                <p14:modId xmlns:p14="http://schemas.microsoft.com/office/powerpoint/2010/main" val="2398730874"/>
              </p:ext>
            </p:extLst>
          </p:nvPr>
        </p:nvGraphicFramePr>
        <p:xfrm>
          <a:off x="296885" y="1608462"/>
          <a:ext cx="7736907" cy="487008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720178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CD25230C-5C1C-839D-76C4-CFAFC1D5AB13}"/>
            </a:ext>
          </a:extLst>
        </p:cNvPr>
        <p:cNvGrpSpPr/>
        <p:nvPr/>
      </p:nvGrpSpPr>
      <p:grpSpPr>
        <a:xfrm>
          <a:off x="0" y="0"/>
          <a:ext cx="0" cy="0"/>
          <a:chOff x="0" y="0"/>
          <a:chExt cx="0" cy="0"/>
        </a:xfrm>
      </p:grpSpPr>
      <p:sp>
        <p:nvSpPr>
          <p:cNvPr id="148" name="Google Shape;148;p28">
            <a:extLst>
              <a:ext uri="{FF2B5EF4-FFF2-40B4-BE49-F238E27FC236}">
                <a16:creationId xmlns:a16="http://schemas.microsoft.com/office/drawing/2014/main" id="{2141BBB7-D034-81D1-11A6-EA1CE5779368}"/>
              </a:ext>
            </a:extLst>
          </p:cNvPr>
          <p:cNvSpPr txBox="1">
            <a:spLocks noGrp="1"/>
          </p:cNvSpPr>
          <p:nvPr>
            <p:ph type="title"/>
          </p:nvPr>
        </p:nvSpPr>
        <p:spPr>
          <a:xfrm>
            <a:off x="3929742" y="365125"/>
            <a:ext cx="7424057" cy="1325600"/>
          </a:xfrm>
          <a:prstGeom prst="rect">
            <a:avLst/>
          </a:prstGeom>
          <a:noFill/>
          <a:ln>
            <a:noFill/>
          </a:ln>
        </p:spPr>
        <p:txBody>
          <a:bodyPr spcFirstLastPara="1" wrap="square" lIns="91433" tIns="45700" rIns="91433" bIns="45700" anchor="ctr" anchorCtr="0">
            <a:noAutofit/>
          </a:bodyPr>
          <a:lstStyle/>
          <a:p>
            <a:pPr algn="ctr"/>
            <a:r>
              <a:rPr lang="en" sz="3600" b="1" dirty="0">
                <a:solidFill>
                  <a:srgbClr val="FDB71A"/>
                </a:solidFill>
                <a:latin typeface="Pluto Sans Heavy"/>
                <a:sym typeface="Georgia"/>
              </a:rPr>
              <a:t>UNC System Staff Assembly</a:t>
            </a:r>
            <a:endParaRPr lang="en-US" sz="1600" dirty="0"/>
          </a:p>
        </p:txBody>
      </p:sp>
      <p:sp>
        <p:nvSpPr>
          <p:cNvPr id="2" name="Text Placeholder 1">
            <a:extLst>
              <a:ext uri="{FF2B5EF4-FFF2-40B4-BE49-F238E27FC236}">
                <a16:creationId xmlns:a16="http://schemas.microsoft.com/office/drawing/2014/main" id="{18412AAD-A979-8383-F06D-D2C692DC8260}"/>
              </a:ext>
            </a:extLst>
          </p:cNvPr>
          <p:cNvSpPr>
            <a:spLocks noGrp="1"/>
          </p:cNvSpPr>
          <p:nvPr>
            <p:ph type="body" idx="1"/>
          </p:nvPr>
        </p:nvSpPr>
        <p:spPr>
          <a:xfrm>
            <a:off x="283030" y="1825625"/>
            <a:ext cx="6215741" cy="4934404"/>
          </a:xfrm>
        </p:spPr>
        <p:txBody>
          <a:bodyPr>
            <a:normAutofit/>
          </a:bodyPr>
          <a:lstStyle/>
          <a:p>
            <a:pPr>
              <a:buClr>
                <a:schemeClr val="bg1"/>
              </a:buClr>
            </a:pPr>
            <a:r>
              <a:rPr lang="en-US" sz="2800" dirty="0">
                <a:solidFill>
                  <a:schemeClr val="bg1"/>
                </a:solidFill>
              </a:rPr>
              <a:t>Met last month at UNC Pembroke</a:t>
            </a:r>
          </a:p>
          <a:p>
            <a:pPr>
              <a:buClr>
                <a:schemeClr val="bg1"/>
              </a:buClr>
            </a:pPr>
            <a:r>
              <a:rPr lang="en-US" sz="2800" dirty="0">
                <a:solidFill>
                  <a:schemeClr val="bg1"/>
                </a:solidFill>
              </a:rPr>
              <a:t>Our 3 delegates and alternate were able to attend in person</a:t>
            </a:r>
          </a:p>
          <a:p>
            <a:pPr>
              <a:buClr>
                <a:schemeClr val="bg1"/>
              </a:buClr>
            </a:pPr>
            <a:r>
              <a:rPr lang="en-US" sz="2800" dirty="0">
                <a:solidFill>
                  <a:schemeClr val="bg1"/>
                </a:solidFill>
              </a:rPr>
              <a:t>Wonderful opportunity to connect with those across the system</a:t>
            </a:r>
          </a:p>
          <a:p>
            <a:pPr>
              <a:buClr>
                <a:schemeClr val="bg1"/>
              </a:buClr>
            </a:pPr>
            <a:r>
              <a:rPr lang="en-US" sz="2800" dirty="0">
                <a:solidFill>
                  <a:schemeClr val="bg1"/>
                </a:solidFill>
              </a:rPr>
              <a:t>Hear updates from the UNC System Office’s Human Resources</a:t>
            </a:r>
          </a:p>
          <a:p>
            <a:pPr>
              <a:buClr>
                <a:schemeClr val="bg1"/>
              </a:buClr>
            </a:pPr>
            <a:endParaRPr lang="en-US" sz="2800" dirty="0">
              <a:solidFill>
                <a:schemeClr val="bg1"/>
              </a:solidFill>
            </a:endParaRPr>
          </a:p>
        </p:txBody>
      </p:sp>
      <p:pic>
        <p:nvPicPr>
          <p:cNvPr id="1026" name="Picture 2" descr="UNC Staff Assembly | UNCG Staff Senate">
            <a:extLst>
              <a:ext uri="{FF2B5EF4-FFF2-40B4-BE49-F238E27FC236}">
                <a16:creationId xmlns:a16="http://schemas.microsoft.com/office/drawing/2014/main" id="{A0ECD4EA-BFF6-0019-BCA2-EA34268A92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6299" y="2239736"/>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0557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B9735C5A-EE31-5D11-5672-82245E645C38}"/>
            </a:ext>
          </a:extLst>
        </p:cNvPr>
        <p:cNvGrpSpPr/>
        <p:nvPr/>
      </p:nvGrpSpPr>
      <p:grpSpPr>
        <a:xfrm>
          <a:off x="0" y="0"/>
          <a:ext cx="0" cy="0"/>
          <a:chOff x="0" y="0"/>
          <a:chExt cx="0" cy="0"/>
        </a:xfrm>
      </p:grpSpPr>
      <p:sp>
        <p:nvSpPr>
          <p:cNvPr id="148" name="Google Shape;148;p28">
            <a:extLst>
              <a:ext uri="{FF2B5EF4-FFF2-40B4-BE49-F238E27FC236}">
                <a16:creationId xmlns:a16="http://schemas.microsoft.com/office/drawing/2014/main" id="{5F1F2BC4-85D5-F04F-4B48-3AACE3ADC75A}"/>
              </a:ext>
            </a:extLst>
          </p:cNvPr>
          <p:cNvSpPr txBox="1">
            <a:spLocks noGrp="1"/>
          </p:cNvSpPr>
          <p:nvPr>
            <p:ph type="title"/>
          </p:nvPr>
        </p:nvSpPr>
        <p:spPr>
          <a:xfrm>
            <a:off x="3929742" y="365125"/>
            <a:ext cx="7424057" cy="1325600"/>
          </a:xfrm>
          <a:prstGeom prst="rect">
            <a:avLst/>
          </a:prstGeom>
          <a:noFill/>
          <a:ln>
            <a:noFill/>
          </a:ln>
        </p:spPr>
        <p:txBody>
          <a:bodyPr spcFirstLastPara="1" wrap="square" lIns="91433" tIns="45700" rIns="91433" bIns="45700" anchor="ctr" anchorCtr="0">
            <a:noAutofit/>
          </a:bodyPr>
          <a:lstStyle/>
          <a:p>
            <a:pPr algn="ctr"/>
            <a:r>
              <a:rPr lang="en-US" sz="3600" b="1" dirty="0">
                <a:solidFill>
                  <a:srgbClr val="FDB71A"/>
                </a:solidFill>
                <a:latin typeface="Pluto Sans Heavy"/>
                <a:sym typeface="Georgia"/>
              </a:rPr>
              <a:t>🎉 Congratulations to </a:t>
            </a:r>
            <a:br>
              <a:rPr lang="en-US" sz="3600" b="1" dirty="0">
                <a:solidFill>
                  <a:srgbClr val="FDB71A"/>
                </a:solidFill>
                <a:latin typeface="Pluto Sans Heavy"/>
                <a:sym typeface="Georgia"/>
              </a:rPr>
            </a:br>
            <a:r>
              <a:rPr lang="en-US" sz="3600" b="1" dirty="0">
                <a:solidFill>
                  <a:srgbClr val="FDB71A"/>
                </a:solidFill>
                <a:latin typeface="Pluto Sans Heavy"/>
                <a:sym typeface="Georgia"/>
              </a:rPr>
              <a:t>Brynne Pulver</a:t>
            </a:r>
            <a:br>
              <a:rPr lang="en-US" sz="3600" b="1" dirty="0">
                <a:solidFill>
                  <a:srgbClr val="FDB71A"/>
                </a:solidFill>
                <a:latin typeface="Pluto Sans Heavy"/>
                <a:sym typeface="Georgia"/>
              </a:rPr>
            </a:br>
            <a:endParaRPr lang="en-US" sz="1600" dirty="0"/>
          </a:p>
        </p:txBody>
      </p:sp>
      <p:sp>
        <p:nvSpPr>
          <p:cNvPr id="2" name="Text Placeholder 1">
            <a:extLst>
              <a:ext uri="{FF2B5EF4-FFF2-40B4-BE49-F238E27FC236}">
                <a16:creationId xmlns:a16="http://schemas.microsoft.com/office/drawing/2014/main" id="{2B089999-45FA-21E0-8042-5240E4621973}"/>
              </a:ext>
            </a:extLst>
          </p:cNvPr>
          <p:cNvSpPr>
            <a:spLocks noGrp="1"/>
          </p:cNvSpPr>
          <p:nvPr>
            <p:ph type="body" idx="1"/>
          </p:nvPr>
        </p:nvSpPr>
        <p:spPr>
          <a:xfrm>
            <a:off x="283030" y="1825625"/>
            <a:ext cx="6215741" cy="4934404"/>
          </a:xfrm>
        </p:spPr>
        <p:txBody>
          <a:bodyPr>
            <a:normAutofit/>
          </a:bodyPr>
          <a:lstStyle/>
          <a:p>
            <a:pPr marL="186262" indent="0">
              <a:buClr>
                <a:schemeClr val="bg1"/>
              </a:buClr>
              <a:buNone/>
            </a:pPr>
            <a:endParaRPr lang="en-US" sz="2800" dirty="0">
              <a:solidFill>
                <a:schemeClr val="bg1"/>
              </a:solidFill>
            </a:endParaRPr>
          </a:p>
          <a:p>
            <a:pPr marL="186262" indent="0">
              <a:buClr>
                <a:schemeClr val="bg1"/>
              </a:buClr>
              <a:buNone/>
            </a:pPr>
            <a:r>
              <a:rPr lang="en-US" sz="2800" dirty="0">
                <a:solidFill>
                  <a:schemeClr val="bg1"/>
                </a:solidFill>
              </a:rPr>
              <a:t>We’re proud that Brynne will serve as the newest Secretary of the UNCG Staff Senate.</a:t>
            </a:r>
          </a:p>
          <a:p>
            <a:pPr marL="186262" indent="0">
              <a:buClr>
                <a:schemeClr val="bg1"/>
              </a:buClr>
              <a:buNone/>
            </a:pPr>
            <a:br>
              <a:rPr lang="en-US" sz="2800" dirty="0">
                <a:solidFill>
                  <a:schemeClr val="bg1"/>
                </a:solidFill>
              </a:rPr>
            </a:br>
            <a:r>
              <a:rPr lang="en-US" sz="2800" dirty="0">
                <a:solidFill>
                  <a:schemeClr val="bg1"/>
                </a:solidFill>
              </a:rPr>
              <a:t>In this role, she will represent UNCG staff at the UNC System level, helping to strengthen our collective voice and deepen our impact across campuses.</a:t>
            </a:r>
          </a:p>
        </p:txBody>
      </p:sp>
      <p:pic>
        <p:nvPicPr>
          <p:cNvPr id="4" name="Picture 3" descr="A person with brown hair and a black jacket&#10;&#10;AI-generated content may be incorrect.">
            <a:extLst>
              <a:ext uri="{FF2B5EF4-FFF2-40B4-BE49-F238E27FC236}">
                <a16:creationId xmlns:a16="http://schemas.microsoft.com/office/drawing/2014/main" id="{778A5357-EFC8-1096-1712-076F24180163}"/>
              </a:ext>
            </a:extLst>
          </p:cNvPr>
          <p:cNvPicPr>
            <a:picLocks noChangeAspect="1"/>
          </p:cNvPicPr>
          <p:nvPr/>
        </p:nvPicPr>
        <p:blipFill>
          <a:blip r:embed="rId3" cstate="print">
            <a:extLst>
              <a:ext uri="{28A0092B-C50C-407E-A947-70E740481C1C}">
                <a14:useLocalDpi xmlns:a14="http://schemas.microsoft.com/office/drawing/2010/main" val="0"/>
              </a:ext>
            </a:extLst>
          </a:blip>
          <a:srcRect l="13147" r="7634"/>
          <a:stretch/>
        </p:blipFill>
        <p:spPr>
          <a:xfrm>
            <a:off x="6618514" y="1825625"/>
            <a:ext cx="5083629" cy="4278086"/>
          </a:xfrm>
          <a:prstGeom prst="rect">
            <a:avLst/>
          </a:prstGeom>
          <a:ln>
            <a:noFill/>
          </a:ln>
          <a:effectLst>
            <a:softEdge rad="112500"/>
          </a:effectLst>
        </p:spPr>
      </p:pic>
    </p:spTree>
    <p:extLst>
      <p:ext uri="{BB962C8B-B14F-4D97-AF65-F5344CB8AC3E}">
        <p14:creationId xmlns:p14="http://schemas.microsoft.com/office/powerpoint/2010/main" val="4392331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p:cNvGrpSpPr/>
        <p:nvPr/>
      </p:nvGrpSpPr>
      <p:grpSpPr>
        <a:xfrm>
          <a:off x="0" y="0"/>
          <a:ext cx="0" cy="0"/>
          <a:chOff x="0" y="0"/>
          <a:chExt cx="0" cy="0"/>
        </a:xfrm>
      </p:grpSpPr>
      <p:sp>
        <p:nvSpPr>
          <p:cNvPr id="148" name="Google Shape;148;p28"/>
          <p:cNvSpPr txBox="1">
            <a:spLocks noGrp="1"/>
          </p:cNvSpPr>
          <p:nvPr>
            <p:ph type="title"/>
          </p:nvPr>
        </p:nvSpPr>
        <p:spPr>
          <a:xfrm>
            <a:off x="517093" y="2103400"/>
            <a:ext cx="10901641" cy="2488761"/>
          </a:xfrm>
          <a:prstGeom prst="rect">
            <a:avLst/>
          </a:prstGeom>
          <a:noFill/>
          <a:ln>
            <a:noFill/>
          </a:ln>
        </p:spPr>
        <p:txBody>
          <a:bodyPr spcFirstLastPara="1" wrap="square" lIns="91433" tIns="45700" rIns="91433" bIns="45700" anchor="ctr" anchorCtr="0">
            <a:normAutofit/>
          </a:bodyPr>
          <a:lstStyle/>
          <a:p>
            <a:pPr algn="ctr"/>
            <a:r>
              <a:rPr lang="en" sz="6400" b="1">
                <a:solidFill>
                  <a:srgbClr val="FDB71A"/>
                </a:solidFill>
                <a:latin typeface="Pluto Sans Heavy"/>
                <a:sym typeface="Georgia"/>
              </a:rPr>
              <a:t>Upcoming Reminders</a:t>
            </a:r>
            <a:endParaRPr lang="en-US"/>
          </a:p>
        </p:txBody>
      </p:sp>
    </p:spTree>
    <p:extLst>
      <p:ext uri="{BB962C8B-B14F-4D97-AF65-F5344CB8AC3E}">
        <p14:creationId xmlns:p14="http://schemas.microsoft.com/office/powerpoint/2010/main" val="2707834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F28447B6-4085-F27D-562B-C103D0C06A76}"/>
            </a:ext>
          </a:extLst>
        </p:cNvPr>
        <p:cNvGrpSpPr/>
        <p:nvPr/>
      </p:nvGrpSpPr>
      <p:grpSpPr>
        <a:xfrm>
          <a:off x="0" y="0"/>
          <a:ext cx="0" cy="0"/>
          <a:chOff x="0" y="0"/>
          <a:chExt cx="0" cy="0"/>
        </a:xfrm>
      </p:grpSpPr>
      <p:sp>
        <p:nvSpPr>
          <p:cNvPr id="148" name="Google Shape;148;p28">
            <a:extLst>
              <a:ext uri="{FF2B5EF4-FFF2-40B4-BE49-F238E27FC236}">
                <a16:creationId xmlns:a16="http://schemas.microsoft.com/office/drawing/2014/main" id="{49F25568-B688-F1D2-BACF-3D88E7EC76D8}"/>
              </a:ext>
            </a:extLst>
          </p:cNvPr>
          <p:cNvSpPr txBox="1">
            <a:spLocks noGrp="1"/>
          </p:cNvSpPr>
          <p:nvPr>
            <p:ph type="title"/>
          </p:nvPr>
        </p:nvSpPr>
        <p:spPr>
          <a:xfrm>
            <a:off x="3886200" y="216535"/>
            <a:ext cx="8161020" cy="1325600"/>
          </a:xfrm>
          <a:prstGeom prst="rect">
            <a:avLst/>
          </a:prstGeom>
          <a:noFill/>
          <a:ln>
            <a:noFill/>
          </a:ln>
        </p:spPr>
        <p:txBody>
          <a:bodyPr spcFirstLastPara="1" wrap="square" lIns="91433" tIns="45700" rIns="91433" bIns="45700" anchor="ctr" anchorCtr="0">
            <a:normAutofit/>
          </a:bodyPr>
          <a:lstStyle/>
          <a:p>
            <a:pPr algn="ctr">
              <a:buClr>
                <a:srgbClr val="FDB71A"/>
              </a:buClr>
            </a:pPr>
            <a:r>
              <a:rPr lang="en-US" sz="3500" b="1">
                <a:solidFill>
                  <a:srgbClr val="FDB71A"/>
                </a:solidFill>
                <a:latin typeface="Pluto Sans Heavy"/>
                <a:ea typeface="Georgia"/>
                <a:cs typeface="Georgia"/>
                <a:sym typeface="Georgia"/>
              </a:rPr>
              <a:t>Celebrate Exceptional Acts of Care at UNCG</a:t>
            </a:r>
            <a:endParaRPr lang="en-US" sz="3500">
              <a:solidFill>
                <a:schemeClr val="lt1"/>
              </a:solidFill>
              <a:latin typeface="Pluto Sans Heavy" panose="02000000000000000000" pitchFamily="50" charset="0"/>
              <a:ea typeface="Georgia"/>
              <a:cs typeface="Georgia"/>
              <a:sym typeface="Georgia"/>
            </a:endParaRPr>
          </a:p>
        </p:txBody>
      </p:sp>
      <p:sp>
        <p:nvSpPr>
          <p:cNvPr id="3" name="Content Placeholder 2">
            <a:extLst>
              <a:ext uri="{FF2B5EF4-FFF2-40B4-BE49-F238E27FC236}">
                <a16:creationId xmlns:a16="http://schemas.microsoft.com/office/drawing/2014/main" id="{3B2A6C3F-C6DE-5CB5-4CA8-8C3FC83E8DBD}"/>
              </a:ext>
            </a:extLst>
          </p:cNvPr>
          <p:cNvSpPr>
            <a:spLocks noGrp="1"/>
          </p:cNvSpPr>
          <p:nvPr>
            <p:ph sz="half" idx="2"/>
          </p:nvPr>
        </p:nvSpPr>
        <p:spPr>
          <a:xfrm>
            <a:off x="4665026" y="1753739"/>
            <a:ext cx="7526973" cy="3753940"/>
          </a:xfrm>
        </p:spPr>
        <p:txBody>
          <a:bodyPr anchor="t">
            <a:noAutofit/>
          </a:bodyPr>
          <a:lstStyle/>
          <a:p>
            <a:pPr>
              <a:buClr>
                <a:schemeClr val="bg1"/>
              </a:buClr>
            </a:pPr>
            <a:r>
              <a:rPr lang="en-US" sz="2800">
                <a:solidFill>
                  <a:schemeClr val="bg1"/>
                </a:solidFill>
                <a:latin typeface="Aptos"/>
              </a:rPr>
              <a:t>Nominate a Staff Star: go.uncg.edu/</a:t>
            </a:r>
            <a:r>
              <a:rPr lang="en-US" sz="2800" err="1">
                <a:solidFill>
                  <a:schemeClr val="bg1"/>
                </a:solidFill>
                <a:latin typeface="Aptos"/>
              </a:rPr>
              <a:t>staffstar</a:t>
            </a:r>
            <a:endParaRPr lang="en-US" sz="2800">
              <a:solidFill>
                <a:schemeClr val="bg1"/>
              </a:solidFill>
              <a:latin typeface="Aptos"/>
            </a:endParaRPr>
          </a:p>
          <a:p>
            <a:pPr lvl="1">
              <a:buClr>
                <a:schemeClr val="bg1"/>
              </a:buClr>
            </a:pPr>
            <a:r>
              <a:rPr lang="en-US" sz="2500">
                <a:solidFill>
                  <a:schemeClr val="bg1"/>
                </a:solidFill>
                <a:latin typeface="Aptos"/>
              </a:rPr>
              <a:t>Devotion to Duty</a:t>
            </a:r>
          </a:p>
          <a:p>
            <a:pPr lvl="1">
              <a:buClr>
                <a:schemeClr val="bg1"/>
              </a:buClr>
            </a:pPr>
            <a:r>
              <a:rPr lang="en-US" sz="2500">
                <a:solidFill>
                  <a:schemeClr val="bg1"/>
                </a:solidFill>
                <a:latin typeface="Aptos"/>
              </a:rPr>
              <a:t>Innovation</a:t>
            </a:r>
          </a:p>
          <a:p>
            <a:pPr lvl="1">
              <a:buClr>
                <a:schemeClr val="bg1"/>
              </a:buClr>
            </a:pPr>
            <a:r>
              <a:rPr lang="en-US" sz="2500">
                <a:solidFill>
                  <a:schemeClr val="bg1"/>
                </a:solidFill>
                <a:latin typeface="Aptos"/>
              </a:rPr>
              <a:t>Service</a:t>
            </a:r>
          </a:p>
          <a:p>
            <a:pPr lvl="1">
              <a:buClr>
                <a:schemeClr val="bg1"/>
              </a:buClr>
            </a:pPr>
            <a:r>
              <a:rPr lang="en-US" sz="2500">
                <a:solidFill>
                  <a:schemeClr val="bg1"/>
                </a:solidFill>
                <a:latin typeface="Aptos"/>
              </a:rPr>
              <a:t>Human Relations</a:t>
            </a:r>
          </a:p>
          <a:p>
            <a:pPr lvl="1">
              <a:buClr>
                <a:schemeClr val="bg1"/>
              </a:buClr>
            </a:pPr>
            <a:r>
              <a:rPr lang="en-US" sz="2500">
                <a:solidFill>
                  <a:schemeClr val="bg1"/>
                </a:solidFill>
                <a:latin typeface="Aptos"/>
              </a:rPr>
              <a:t>Other Outstanding Achievements </a:t>
            </a:r>
          </a:p>
          <a:p>
            <a:pPr lvl="1">
              <a:buClr>
                <a:schemeClr val="bg1"/>
              </a:buClr>
            </a:pPr>
            <a:endParaRPr lang="en-US" sz="2500">
              <a:solidFill>
                <a:schemeClr val="bg1"/>
              </a:solidFill>
              <a:latin typeface="Aptos"/>
            </a:endParaRPr>
          </a:p>
          <a:p>
            <a:pPr>
              <a:buClr>
                <a:schemeClr val="bg1"/>
              </a:buClr>
            </a:pPr>
            <a:r>
              <a:rPr lang="en-US" sz="2800">
                <a:solidFill>
                  <a:schemeClr val="bg1"/>
                </a:solidFill>
                <a:latin typeface="Aptos"/>
              </a:rPr>
              <a:t>Recipients recognized at a Full Body Staff Senate Meeting</a:t>
            </a:r>
          </a:p>
          <a:p>
            <a:pPr>
              <a:buClr>
                <a:schemeClr val="bg1"/>
              </a:buClr>
            </a:pPr>
            <a:endParaRPr lang="en-US" sz="2800">
              <a:solidFill>
                <a:schemeClr val="bg1"/>
              </a:solidFill>
              <a:latin typeface="Aptos"/>
            </a:endParaRPr>
          </a:p>
        </p:txBody>
      </p:sp>
      <p:pic>
        <p:nvPicPr>
          <p:cNvPr id="1026" name="Picture 2">
            <a:extLst>
              <a:ext uri="{FF2B5EF4-FFF2-40B4-BE49-F238E27FC236}">
                <a16:creationId xmlns:a16="http://schemas.microsoft.com/office/drawing/2014/main" id="{62764E3F-83F7-8C01-EFAD-57AC4582C8C1}"/>
              </a:ext>
            </a:extLst>
          </p:cNvPr>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289957" y="1794274"/>
            <a:ext cx="2654412" cy="251299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0F551B5-2C27-2722-1555-7BD5E9B2EEDD}"/>
              </a:ext>
            </a:extLst>
          </p:cNvPr>
          <p:cNvPicPr>
            <a:picLocks noChangeAspect="1"/>
          </p:cNvPicPr>
          <p:nvPr/>
        </p:nvPicPr>
        <p:blipFill>
          <a:blip r:embed="rId4"/>
          <a:stretch>
            <a:fillRect/>
          </a:stretch>
        </p:blipFill>
        <p:spPr>
          <a:xfrm>
            <a:off x="2376114" y="4307272"/>
            <a:ext cx="2288913" cy="2303840"/>
          </a:xfrm>
          <a:prstGeom prst="rect">
            <a:avLst/>
          </a:prstGeom>
        </p:spPr>
      </p:pic>
    </p:spTree>
    <p:extLst>
      <p:ext uri="{BB962C8B-B14F-4D97-AF65-F5344CB8AC3E}">
        <p14:creationId xmlns:p14="http://schemas.microsoft.com/office/powerpoint/2010/main" val="28174248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151EC535-FA1A-C284-08E7-5CDDEE5C4CB0}"/>
            </a:ext>
          </a:extLst>
        </p:cNvPr>
        <p:cNvGrpSpPr/>
        <p:nvPr/>
      </p:nvGrpSpPr>
      <p:grpSpPr>
        <a:xfrm>
          <a:off x="0" y="0"/>
          <a:ext cx="0" cy="0"/>
          <a:chOff x="0" y="0"/>
          <a:chExt cx="0" cy="0"/>
        </a:xfrm>
      </p:grpSpPr>
      <p:sp>
        <p:nvSpPr>
          <p:cNvPr id="148" name="Google Shape;148;p28">
            <a:extLst>
              <a:ext uri="{FF2B5EF4-FFF2-40B4-BE49-F238E27FC236}">
                <a16:creationId xmlns:a16="http://schemas.microsoft.com/office/drawing/2014/main" id="{DE6F655F-0B81-A8B7-7557-D465CABD3687}"/>
              </a:ext>
            </a:extLst>
          </p:cNvPr>
          <p:cNvSpPr txBox="1">
            <a:spLocks noGrp="1"/>
          </p:cNvSpPr>
          <p:nvPr>
            <p:ph type="title"/>
          </p:nvPr>
        </p:nvSpPr>
        <p:spPr>
          <a:xfrm>
            <a:off x="838200" y="2654727"/>
            <a:ext cx="10515600" cy="1325600"/>
          </a:xfrm>
          <a:prstGeom prst="rect">
            <a:avLst/>
          </a:prstGeom>
          <a:noFill/>
          <a:ln>
            <a:noFill/>
          </a:ln>
        </p:spPr>
        <p:txBody>
          <a:bodyPr spcFirstLastPara="1" wrap="square" lIns="91433" tIns="45700" rIns="91433" bIns="45700" anchor="ctr" anchorCtr="0">
            <a:normAutofit/>
          </a:bodyPr>
          <a:lstStyle/>
          <a:p>
            <a:pPr algn="ctr">
              <a:buClr>
                <a:srgbClr val="FDB71A"/>
              </a:buClr>
              <a:buSzPts val="3300"/>
            </a:pPr>
            <a:r>
              <a:rPr lang="en" sz="6400" b="1">
                <a:solidFill>
                  <a:srgbClr val="FDB71A"/>
                </a:solidFill>
                <a:latin typeface="Pluto Sans Heavy" panose="02000000000000000000" pitchFamily="50" charset="0"/>
                <a:ea typeface="Georgia"/>
                <a:cs typeface="Georgia"/>
                <a:sym typeface="Georgia"/>
              </a:rPr>
              <a:t>Adjournment</a:t>
            </a:r>
            <a:endParaRPr sz="4267">
              <a:solidFill>
                <a:schemeClr val="lt1"/>
              </a:solidFill>
              <a:latin typeface="Pluto Sans Heavy" panose="02000000000000000000" pitchFamily="50" charset="0"/>
              <a:ea typeface="Georgia"/>
              <a:cs typeface="Georgia"/>
              <a:sym typeface="Georgia"/>
            </a:endParaRPr>
          </a:p>
        </p:txBody>
      </p:sp>
    </p:spTree>
    <p:extLst>
      <p:ext uri="{BB962C8B-B14F-4D97-AF65-F5344CB8AC3E}">
        <p14:creationId xmlns:p14="http://schemas.microsoft.com/office/powerpoint/2010/main" val="1605744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p:cNvGrpSpPr/>
        <p:nvPr/>
      </p:nvGrpSpPr>
      <p:grpSpPr>
        <a:xfrm>
          <a:off x="0" y="0"/>
          <a:ext cx="0" cy="0"/>
          <a:chOff x="0" y="0"/>
          <a:chExt cx="0" cy="0"/>
        </a:xfrm>
      </p:grpSpPr>
      <p:sp>
        <p:nvSpPr>
          <p:cNvPr id="2" name="Text Placeholder 1">
            <a:extLst>
              <a:ext uri="{FF2B5EF4-FFF2-40B4-BE49-F238E27FC236}">
                <a16:creationId xmlns:a16="http://schemas.microsoft.com/office/drawing/2014/main" id="{82136ECC-CF60-B357-CC42-09CF3D3D2984}"/>
              </a:ext>
            </a:extLst>
          </p:cNvPr>
          <p:cNvSpPr>
            <a:spLocks noGrp="1"/>
          </p:cNvSpPr>
          <p:nvPr>
            <p:ph type="body" idx="1"/>
          </p:nvPr>
        </p:nvSpPr>
        <p:spPr>
          <a:xfrm>
            <a:off x="729438" y="1899688"/>
            <a:ext cx="6700388" cy="3058625"/>
          </a:xfrm>
        </p:spPr>
        <p:txBody>
          <a:bodyPr>
            <a:normAutofit/>
          </a:bodyPr>
          <a:lstStyle/>
          <a:p>
            <a:pPr marL="608965" indent="-422910">
              <a:lnSpc>
                <a:spcPct val="100000"/>
              </a:lnSpc>
              <a:buClr>
                <a:schemeClr val="bg1"/>
              </a:buClr>
            </a:pPr>
            <a:r>
              <a:rPr lang="en-US" sz="2400">
                <a:solidFill>
                  <a:schemeClr val="bg1"/>
                </a:solidFill>
                <a:latin typeface="Sofia Pro Regular"/>
                <a:ea typeface="Georgia"/>
                <a:cs typeface="Georgia"/>
              </a:rPr>
              <a:t>October  2025</a:t>
            </a:r>
          </a:p>
        </p:txBody>
      </p:sp>
      <p:sp>
        <p:nvSpPr>
          <p:cNvPr id="4" name="TextBox 3">
            <a:extLst>
              <a:ext uri="{FF2B5EF4-FFF2-40B4-BE49-F238E27FC236}">
                <a16:creationId xmlns:a16="http://schemas.microsoft.com/office/drawing/2014/main" id="{AB1BF24F-DAD5-022E-17F9-9EFCB31FD8F8}"/>
              </a:ext>
            </a:extLst>
          </p:cNvPr>
          <p:cNvSpPr txBox="1"/>
          <p:nvPr/>
        </p:nvSpPr>
        <p:spPr>
          <a:xfrm>
            <a:off x="4075289" y="368771"/>
            <a:ext cx="78796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B71B"/>
                </a:solidFill>
                <a:effectLst/>
                <a:uLnTx/>
                <a:uFillTx/>
                <a:latin typeface="Calibri"/>
                <a:ea typeface="+mn-ea"/>
                <a:cs typeface="Calibri"/>
              </a:rPr>
              <a:t>Approval of Meeting Minutes</a:t>
            </a:r>
            <a:endParaRPr kumimoji="0" lang="en-US" sz="4800" b="0" i="0" u="none" strike="noStrike" kern="1200" cap="none" spc="0" normalizeH="0" baseline="0" noProof="0">
              <a:ln>
                <a:noFill/>
              </a:ln>
              <a:solidFill>
                <a:srgbClr val="000000"/>
              </a:solidFill>
              <a:effectLst/>
              <a:uLnTx/>
              <a:uFillTx/>
              <a:latin typeface="Arial"/>
              <a:ea typeface="+mn-ea"/>
              <a:cs typeface="Arial"/>
            </a:endParaRPr>
          </a:p>
        </p:txBody>
      </p:sp>
      <p:sp>
        <p:nvSpPr>
          <p:cNvPr id="11" name="Google Shape;148;p28">
            <a:extLst>
              <a:ext uri="{FF2B5EF4-FFF2-40B4-BE49-F238E27FC236}">
                <a16:creationId xmlns:a16="http://schemas.microsoft.com/office/drawing/2014/main" id="{C8730730-A1F8-AD3E-46C2-38CD3BBF66EC}"/>
              </a:ext>
            </a:extLst>
          </p:cNvPr>
          <p:cNvSpPr txBox="1">
            <a:spLocks noGrp="1"/>
          </p:cNvSpPr>
          <p:nvPr>
            <p:ph type="title"/>
          </p:nvPr>
        </p:nvSpPr>
        <p:spPr>
          <a:xfrm>
            <a:off x="8033792" y="5098138"/>
            <a:ext cx="3861323" cy="1380413"/>
          </a:xfrm>
          <a:prstGeom prst="rect">
            <a:avLst/>
          </a:prstGeom>
          <a:noFill/>
          <a:ln>
            <a:noFill/>
          </a:ln>
        </p:spPr>
        <p:txBody>
          <a:bodyPr spcFirstLastPara="1" wrap="square" lIns="91433" tIns="45700" rIns="91433" bIns="45700" anchor="ctr" anchorCtr="0">
            <a:noAutofit/>
          </a:bodyPr>
          <a:lstStyle/>
          <a:p>
            <a:pPr>
              <a:lnSpc>
                <a:spcPct val="100000"/>
              </a:lnSpc>
            </a:pPr>
            <a:r>
              <a:rPr lang="en" sz="2400" b="1">
                <a:solidFill>
                  <a:schemeClr val="lt1"/>
                </a:solidFill>
                <a:latin typeface="Pluto Sans Heavy"/>
                <a:ea typeface="Georgia"/>
                <a:cs typeface="Georgia"/>
                <a:sym typeface="Georgia"/>
              </a:rPr>
              <a:t>Kimberly Mozingo</a:t>
            </a:r>
            <a:br>
              <a:rPr lang="en" sz="2400" b="1">
                <a:latin typeface="Pluto Sans Heavy" panose="02000000000000000000" pitchFamily="50" charset="0"/>
                <a:ea typeface="Georgia"/>
                <a:cs typeface="Georgia"/>
              </a:rPr>
            </a:br>
            <a:r>
              <a:rPr lang="en" sz="2400" b="1">
                <a:solidFill>
                  <a:srgbClr val="FDB71A"/>
                </a:solidFill>
                <a:latin typeface="Pluto Sans Heavy"/>
                <a:ea typeface="Georgia"/>
                <a:cs typeface="Georgia"/>
                <a:sym typeface="Georgia"/>
              </a:rPr>
              <a:t>Parlimenatarian &amp; </a:t>
            </a:r>
            <a:br>
              <a:rPr lang="en" sz="2400" b="1">
                <a:latin typeface="Pluto Sans Heavy"/>
                <a:ea typeface="Georgia"/>
                <a:cs typeface="Georgia"/>
              </a:rPr>
            </a:br>
            <a:r>
              <a:rPr lang="en" sz="2400" b="1">
                <a:solidFill>
                  <a:srgbClr val="FDB71A"/>
                </a:solidFill>
                <a:latin typeface="Pluto Sans Heavy"/>
                <a:ea typeface="Georgia"/>
                <a:cs typeface="Georgia"/>
                <a:sym typeface="Georgia"/>
              </a:rPr>
              <a:t>Past Co-Chair</a:t>
            </a:r>
            <a:endParaRPr lang="en-US" sz="2400">
              <a:solidFill>
                <a:schemeClr val="lt1"/>
              </a:solidFill>
              <a:latin typeface="Pluto Sans Heavy"/>
              <a:ea typeface="Georgia"/>
              <a:cs typeface="Georgia"/>
            </a:endParaRPr>
          </a:p>
        </p:txBody>
      </p:sp>
      <p:pic>
        <p:nvPicPr>
          <p:cNvPr id="13" name="Picture 12">
            <a:extLst>
              <a:ext uri="{FF2B5EF4-FFF2-40B4-BE49-F238E27FC236}">
                <a16:creationId xmlns:a16="http://schemas.microsoft.com/office/drawing/2014/main" id="{1A6F7817-DC0E-8C7F-8CA3-B1C01774921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71968" y="1961664"/>
            <a:ext cx="2497197" cy="3121496"/>
          </a:xfrm>
          <a:prstGeom prst="rect">
            <a:avLst/>
          </a:prstGeom>
        </p:spPr>
      </p:pic>
    </p:spTree>
    <p:extLst>
      <p:ext uri="{BB962C8B-B14F-4D97-AF65-F5344CB8AC3E}">
        <p14:creationId xmlns:p14="http://schemas.microsoft.com/office/powerpoint/2010/main" val="23147589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112448"/>
        </a:solidFill>
        <a:effectLst/>
      </p:bgPr>
    </p:bg>
    <p:spTree>
      <p:nvGrpSpPr>
        <p:cNvPr id="1" name="Shape 305"/>
        <p:cNvGrpSpPr/>
        <p:nvPr/>
      </p:nvGrpSpPr>
      <p:grpSpPr>
        <a:xfrm>
          <a:off x="0" y="0"/>
          <a:ext cx="0" cy="0"/>
          <a:chOff x="0" y="0"/>
          <a:chExt cx="0" cy="0"/>
        </a:xfrm>
      </p:grpSpPr>
      <p:sp>
        <p:nvSpPr>
          <p:cNvPr id="2" name="Rectangle 1">
            <a:extLst>
              <a:ext uri="{FF2B5EF4-FFF2-40B4-BE49-F238E27FC236}">
                <a16:creationId xmlns:a16="http://schemas.microsoft.com/office/drawing/2014/main" id="{9674113F-9CD0-8F73-C9DD-9CD66C959A50}"/>
              </a:ext>
            </a:extLst>
          </p:cNvPr>
          <p:cNvSpPr/>
          <p:nvPr/>
        </p:nvSpPr>
        <p:spPr>
          <a:xfrm>
            <a:off x="73891" y="64655"/>
            <a:ext cx="4137891" cy="1422400"/>
          </a:xfrm>
          <a:prstGeom prst="rect">
            <a:avLst/>
          </a:prstGeom>
          <a:solidFill>
            <a:srgbClr val="122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pic>
        <p:nvPicPr>
          <p:cNvPr id="306" name="Google Shape;306;p45" descr="Logo&#10;&#10;Description automatically generated"/>
          <p:cNvPicPr preferRelativeResize="0"/>
          <p:nvPr/>
        </p:nvPicPr>
        <p:blipFill rotWithShape="1">
          <a:blip r:embed="rId3">
            <a:alphaModFix/>
          </a:blip>
          <a:srcRect/>
          <a:stretch/>
        </p:blipFill>
        <p:spPr>
          <a:xfrm>
            <a:off x="798383" y="459518"/>
            <a:ext cx="10595235" cy="593896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rgbClr val="122347"/>
        </a:solidFill>
        <a:effectLst/>
      </p:bgPr>
    </p:bg>
    <p:spTree>
      <p:nvGrpSpPr>
        <p:cNvPr id="1" name="Shape 147">
          <a:extLst>
            <a:ext uri="{FF2B5EF4-FFF2-40B4-BE49-F238E27FC236}">
              <a16:creationId xmlns:a16="http://schemas.microsoft.com/office/drawing/2014/main" id="{53987435-9411-AEF1-6749-7F33308DE1C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8807021-E1E0-4DEC-8E2D-F99F76C66D57}"/>
              </a:ext>
            </a:extLst>
          </p:cNvPr>
          <p:cNvSpPr>
            <a:spLocks noGrp="1"/>
          </p:cNvSpPr>
          <p:nvPr>
            <p:ph type="body" idx="1"/>
          </p:nvPr>
        </p:nvSpPr>
        <p:spPr>
          <a:xfrm>
            <a:off x="729438" y="1899688"/>
            <a:ext cx="6700388" cy="3058625"/>
          </a:xfrm>
        </p:spPr>
        <p:txBody>
          <a:bodyPr>
            <a:normAutofit/>
          </a:bodyPr>
          <a:lstStyle/>
          <a:p>
            <a:pPr marL="608965" indent="-422910">
              <a:lnSpc>
                <a:spcPct val="100000"/>
              </a:lnSpc>
              <a:buClr>
                <a:schemeClr val="bg1"/>
              </a:buClr>
            </a:pPr>
            <a:r>
              <a:rPr lang="en-US" sz="2400">
                <a:solidFill>
                  <a:schemeClr val="bg1"/>
                </a:solidFill>
                <a:latin typeface="Sofia Pro Regular"/>
                <a:ea typeface="Georgia"/>
                <a:cs typeface="Georgia"/>
              </a:rPr>
              <a:t>September 17, 2025</a:t>
            </a:r>
          </a:p>
        </p:txBody>
      </p:sp>
      <p:sp>
        <p:nvSpPr>
          <p:cNvPr id="4" name="TextBox 3">
            <a:extLst>
              <a:ext uri="{FF2B5EF4-FFF2-40B4-BE49-F238E27FC236}">
                <a16:creationId xmlns:a16="http://schemas.microsoft.com/office/drawing/2014/main" id="{A6BDC187-3695-FE46-87D3-F5CD99D0D98D}"/>
              </a:ext>
            </a:extLst>
          </p:cNvPr>
          <p:cNvSpPr txBox="1"/>
          <p:nvPr/>
        </p:nvSpPr>
        <p:spPr>
          <a:xfrm>
            <a:off x="4075289" y="368771"/>
            <a:ext cx="78796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a:solidFill>
                  <a:srgbClr val="FFB71B"/>
                </a:solidFill>
                <a:latin typeface="Calibri"/>
                <a:cs typeface="Calibri"/>
              </a:rPr>
              <a:t>Approval of Meeting Minutes</a:t>
            </a:r>
            <a:endParaRPr lang="en-US" sz="4800">
              <a:cs typeface="Arial"/>
            </a:endParaRPr>
          </a:p>
        </p:txBody>
      </p:sp>
      <p:sp>
        <p:nvSpPr>
          <p:cNvPr id="11" name="Google Shape;148;p28">
            <a:extLst>
              <a:ext uri="{FF2B5EF4-FFF2-40B4-BE49-F238E27FC236}">
                <a16:creationId xmlns:a16="http://schemas.microsoft.com/office/drawing/2014/main" id="{61EF2F2F-13B9-EEA8-F93C-272E7E161DBE}"/>
              </a:ext>
            </a:extLst>
          </p:cNvPr>
          <p:cNvSpPr txBox="1">
            <a:spLocks noGrp="1"/>
          </p:cNvSpPr>
          <p:nvPr>
            <p:ph type="title"/>
          </p:nvPr>
        </p:nvSpPr>
        <p:spPr>
          <a:xfrm>
            <a:off x="8033792" y="5098138"/>
            <a:ext cx="3861323" cy="1380413"/>
          </a:xfrm>
          <a:prstGeom prst="rect">
            <a:avLst/>
          </a:prstGeom>
          <a:noFill/>
          <a:ln>
            <a:noFill/>
          </a:ln>
        </p:spPr>
        <p:txBody>
          <a:bodyPr spcFirstLastPara="1" wrap="square" lIns="91433" tIns="45700" rIns="91433" bIns="45700" anchor="ctr" anchorCtr="0">
            <a:noAutofit/>
          </a:bodyPr>
          <a:lstStyle/>
          <a:p>
            <a:pPr>
              <a:lnSpc>
                <a:spcPct val="100000"/>
              </a:lnSpc>
            </a:pPr>
            <a:r>
              <a:rPr lang="en" sz="2400" b="1">
                <a:solidFill>
                  <a:schemeClr val="lt1"/>
                </a:solidFill>
                <a:latin typeface="Pluto Sans Heavy"/>
                <a:ea typeface="Georgia"/>
                <a:cs typeface="Georgia"/>
                <a:sym typeface="Georgia"/>
              </a:rPr>
              <a:t>Brynne Pulver</a:t>
            </a:r>
            <a:br>
              <a:rPr lang="en" sz="2400" b="1">
                <a:solidFill>
                  <a:schemeClr val="lt1"/>
                </a:solidFill>
                <a:latin typeface="Pluto Sans Heavy"/>
                <a:ea typeface="Georgia"/>
                <a:cs typeface="Georgia"/>
                <a:sym typeface="Georgia"/>
              </a:rPr>
            </a:br>
            <a:r>
              <a:rPr lang="en" sz="2400" b="1">
                <a:solidFill>
                  <a:srgbClr val="FDB71A"/>
                </a:solidFill>
                <a:latin typeface="Pluto Sans Heavy"/>
                <a:ea typeface="Georgia"/>
                <a:cs typeface="Georgia"/>
                <a:sym typeface="Georgia"/>
              </a:rPr>
              <a:t>Vice  Chair</a:t>
            </a:r>
            <a:endParaRPr lang="en-US" sz="2400">
              <a:solidFill>
                <a:schemeClr val="lt1"/>
              </a:solidFill>
              <a:latin typeface="Pluto Sans Heavy"/>
              <a:ea typeface="Georgia"/>
              <a:cs typeface="Georgia"/>
            </a:endParaRPr>
          </a:p>
        </p:txBody>
      </p:sp>
      <p:pic>
        <p:nvPicPr>
          <p:cNvPr id="13" name="Picture 12" descr="A person with long brown hair&#10;&#10;AI-generated content may be incorrect.">
            <a:extLst>
              <a:ext uri="{FF2B5EF4-FFF2-40B4-BE49-F238E27FC236}">
                <a16:creationId xmlns:a16="http://schemas.microsoft.com/office/drawing/2014/main" id="{AE67B960-2FEF-FDF3-33E0-F702C5DEBB2E}"/>
              </a:ext>
            </a:extLst>
          </p:cNvPr>
          <p:cNvPicPr>
            <a:picLocks noChangeAspect="1"/>
          </p:cNvPicPr>
          <p:nvPr/>
        </p:nvPicPr>
        <p:blipFill>
          <a:blip r:embed="rId3"/>
          <a:srcRect/>
          <a:stretch/>
        </p:blipFill>
        <p:spPr>
          <a:xfrm>
            <a:off x="8071968" y="1961664"/>
            <a:ext cx="2497196" cy="3121496"/>
          </a:xfrm>
          <a:prstGeom prst="rect">
            <a:avLst/>
          </a:prstGeom>
        </p:spPr>
      </p:pic>
    </p:spTree>
    <p:extLst>
      <p:ext uri="{BB962C8B-B14F-4D97-AF65-F5344CB8AC3E}">
        <p14:creationId xmlns:p14="http://schemas.microsoft.com/office/powerpoint/2010/main" val="1642176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rgbClr val="122347"/>
        </a:solidFill>
        <a:effectLst/>
      </p:bgPr>
    </p:bg>
    <p:spTree>
      <p:nvGrpSpPr>
        <p:cNvPr id="1" name="Shape 147">
          <a:extLst>
            <a:ext uri="{FF2B5EF4-FFF2-40B4-BE49-F238E27FC236}">
              <a16:creationId xmlns:a16="http://schemas.microsoft.com/office/drawing/2014/main" id="{EB190271-B465-E6E0-B9B7-50AFDE14CF8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8A7DE8B-8014-FE65-09F3-606911690B31}"/>
              </a:ext>
            </a:extLst>
          </p:cNvPr>
          <p:cNvSpPr txBox="1"/>
          <p:nvPr/>
        </p:nvSpPr>
        <p:spPr>
          <a:xfrm>
            <a:off x="4075289" y="368771"/>
            <a:ext cx="78796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B71B"/>
                </a:solidFill>
                <a:effectLst/>
                <a:uLnTx/>
                <a:uFillTx/>
                <a:latin typeface="Calibri"/>
                <a:ea typeface="+mn-ea"/>
                <a:cs typeface="Calibri"/>
              </a:rPr>
              <a:t>Approval of Meeting Minutes</a:t>
            </a:r>
            <a:endParaRPr kumimoji="0" lang="en-US" sz="4800" b="0" i="0" u="none" strike="noStrike" kern="1200" cap="none" spc="0" normalizeH="0" baseline="0" noProof="0">
              <a:ln>
                <a:noFill/>
              </a:ln>
              <a:solidFill>
                <a:srgbClr val="000000"/>
              </a:solidFill>
              <a:effectLst/>
              <a:uLnTx/>
              <a:uFillTx/>
              <a:latin typeface="Arial"/>
              <a:ea typeface="+mn-ea"/>
              <a:cs typeface="Arial"/>
            </a:endParaRPr>
          </a:p>
        </p:txBody>
      </p:sp>
      <p:sp>
        <p:nvSpPr>
          <p:cNvPr id="11" name="Google Shape;148;p28">
            <a:extLst>
              <a:ext uri="{FF2B5EF4-FFF2-40B4-BE49-F238E27FC236}">
                <a16:creationId xmlns:a16="http://schemas.microsoft.com/office/drawing/2014/main" id="{8F8C5765-6F82-DDD3-2DD7-0C6DF3C8AD1A}"/>
              </a:ext>
            </a:extLst>
          </p:cNvPr>
          <p:cNvSpPr txBox="1">
            <a:spLocks noGrp="1"/>
          </p:cNvSpPr>
          <p:nvPr>
            <p:ph type="title"/>
          </p:nvPr>
        </p:nvSpPr>
        <p:spPr>
          <a:xfrm>
            <a:off x="8033792" y="5098138"/>
            <a:ext cx="3861323" cy="1380413"/>
          </a:xfrm>
          <a:prstGeom prst="rect">
            <a:avLst/>
          </a:prstGeom>
          <a:noFill/>
          <a:ln>
            <a:noFill/>
          </a:ln>
        </p:spPr>
        <p:txBody>
          <a:bodyPr spcFirstLastPara="1" wrap="square" lIns="91433" tIns="45700" rIns="91433" bIns="45700" anchor="ctr" anchorCtr="0">
            <a:noAutofit/>
          </a:bodyPr>
          <a:lstStyle/>
          <a:p>
            <a:pPr>
              <a:lnSpc>
                <a:spcPct val="100000"/>
              </a:lnSpc>
            </a:pPr>
            <a:r>
              <a:rPr lang="en" sz="2400" b="1">
                <a:solidFill>
                  <a:schemeClr val="lt1"/>
                </a:solidFill>
                <a:latin typeface="Pluto Sans Heavy"/>
                <a:ea typeface="Georgia"/>
                <a:cs typeface="Georgia"/>
                <a:sym typeface="Georgia"/>
              </a:rPr>
              <a:t>Carla Wilson</a:t>
            </a:r>
            <a:br>
              <a:rPr lang="en" sz="2400" b="1">
                <a:solidFill>
                  <a:schemeClr val="lt1"/>
                </a:solidFill>
                <a:latin typeface="Pluto Sans Heavy"/>
                <a:ea typeface="Georgia"/>
                <a:cs typeface="Georgia"/>
                <a:sym typeface="Georgia"/>
              </a:rPr>
            </a:br>
            <a:r>
              <a:rPr lang="en" sz="2400" b="1">
                <a:solidFill>
                  <a:srgbClr val="FDB71A"/>
                </a:solidFill>
                <a:latin typeface="Pluto Sans Heavy"/>
                <a:ea typeface="Georgia"/>
                <a:cs typeface="Georgia"/>
                <a:sym typeface="Georgia"/>
              </a:rPr>
              <a:t>Chair</a:t>
            </a:r>
            <a:endParaRPr lang="en-US" sz="2400">
              <a:solidFill>
                <a:schemeClr val="lt1"/>
              </a:solidFill>
              <a:latin typeface="Pluto Sans Heavy"/>
              <a:ea typeface="Georgia"/>
              <a:cs typeface="Georgia"/>
            </a:endParaRPr>
          </a:p>
        </p:txBody>
      </p:sp>
      <p:pic>
        <p:nvPicPr>
          <p:cNvPr id="13" name="Picture 12" descr="A person with long brown hair wearing a blue shirt&#10;&#10;AI-generated content may be incorrect.">
            <a:extLst>
              <a:ext uri="{FF2B5EF4-FFF2-40B4-BE49-F238E27FC236}">
                <a16:creationId xmlns:a16="http://schemas.microsoft.com/office/drawing/2014/main" id="{7F0DD66B-88C0-33F2-B7CC-DB82F473496C}"/>
              </a:ext>
            </a:extLst>
          </p:cNvPr>
          <p:cNvPicPr>
            <a:picLocks noChangeAspect="1"/>
          </p:cNvPicPr>
          <p:nvPr/>
        </p:nvPicPr>
        <p:blipFill>
          <a:blip r:embed="rId3"/>
          <a:stretch>
            <a:fillRect/>
          </a:stretch>
        </p:blipFill>
        <p:spPr>
          <a:xfrm>
            <a:off x="8066625" y="1787285"/>
            <a:ext cx="2653558" cy="3391814"/>
          </a:xfrm>
          <a:prstGeom prst="rect">
            <a:avLst/>
          </a:prstGeom>
        </p:spPr>
      </p:pic>
    </p:spTree>
    <p:extLst>
      <p:ext uri="{BB962C8B-B14F-4D97-AF65-F5344CB8AC3E}">
        <p14:creationId xmlns:p14="http://schemas.microsoft.com/office/powerpoint/2010/main" val="2139826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B31198EE-54D4-9F9E-6C65-87A9A1B7F3CF}"/>
            </a:ext>
          </a:extLst>
        </p:cNvPr>
        <p:cNvGrpSpPr/>
        <p:nvPr/>
      </p:nvGrpSpPr>
      <p:grpSpPr>
        <a:xfrm>
          <a:off x="0" y="0"/>
          <a:ext cx="0" cy="0"/>
          <a:chOff x="0" y="0"/>
          <a:chExt cx="0" cy="0"/>
        </a:xfrm>
      </p:grpSpPr>
      <p:sp>
        <p:nvSpPr>
          <p:cNvPr id="148" name="Google Shape;148;p28">
            <a:extLst>
              <a:ext uri="{FF2B5EF4-FFF2-40B4-BE49-F238E27FC236}">
                <a16:creationId xmlns:a16="http://schemas.microsoft.com/office/drawing/2014/main" id="{9AE70AF6-D280-CE88-EC85-D312E5AF371A}"/>
              </a:ext>
            </a:extLst>
          </p:cNvPr>
          <p:cNvSpPr txBox="1">
            <a:spLocks noGrp="1"/>
          </p:cNvSpPr>
          <p:nvPr>
            <p:ph type="title"/>
          </p:nvPr>
        </p:nvSpPr>
        <p:spPr>
          <a:xfrm>
            <a:off x="517093" y="2103400"/>
            <a:ext cx="10901641" cy="2488761"/>
          </a:xfrm>
          <a:prstGeom prst="rect">
            <a:avLst/>
          </a:prstGeom>
          <a:noFill/>
          <a:ln>
            <a:noFill/>
          </a:ln>
        </p:spPr>
        <p:txBody>
          <a:bodyPr spcFirstLastPara="1" wrap="square" lIns="91433" tIns="45700" rIns="91433" bIns="45700" anchor="ctr" anchorCtr="0">
            <a:normAutofit/>
          </a:bodyPr>
          <a:lstStyle/>
          <a:p>
            <a:pPr algn="ctr">
              <a:buClr>
                <a:srgbClr val="FDB71A"/>
              </a:buClr>
              <a:buSzPts val="3300"/>
            </a:pPr>
            <a:r>
              <a:rPr lang="en" sz="6400" b="1">
                <a:solidFill>
                  <a:srgbClr val="FDB71A"/>
                </a:solidFill>
                <a:latin typeface="Pluto Sans Heavy"/>
                <a:ea typeface="Georgia"/>
                <a:cs typeface="Georgia"/>
                <a:sym typeface="Georgia"/>
              </a:rPr>
              <a:t>Ex Officio Reports/Updates</a:t>
            </a:r>
            <a:endParaRPr lang="en" sz="6400" b="1">
              <a:solidFill>
                <a:srgbClr val="FDB71A"/>
              </a:solidFill>
              <a:latin typeface="Pluto Sans Heavy" panose="02000000000000000000" pitchFamily="50" charset="0"/>
              <a:ea typeface="Georgia"/>
              <a:cs typeface="Georgia"/>
            </a:endParaRPr>
          </a:p>
        </p:txBody>
      </p:sp>
    </p:spTree>
    <p:extLst>
      <p:ext uri="{BB962C8B-B14F-4D97-AF65-F5344CB8AC3E}">
        <p14:creationId xmlns:p14="http://schemas.microsoft.com/office/powerpoint/2010/main" val="2753168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rgbClr val="122347"/>
        </a:solidFill>
        <a:effectLst/>
      </p:bgPr>
    </p:bg>
    <p:spTree>
      <p:nvGrpSpPr>
        <p:cNvPr id="1" name="Shape 147"/>
        <p:cNvGrpSpPr/>
        <p:nvPr/>
      </p:nvGrpSpPr>
      <p:grpSpPr>
        <a:xfrm>
          <a:off x="0" y="0"/>
          <a:ext cx="0" cy="0"/>
          <a:chOff x="0" y="0"/>
          <a:chExt cx="0" cy="0"/>
        </a:xfrm>
      </p:grpSpPr>
      <p:sp>
        <p:nvSpPr>
          <p:cNvPr id="6" name="Google Shape;148;p28">
            <a:extLst>
              <a:ext uri="{FF2B5EF4-FFF2-40B4-BE49-F238E27FC236}">
                <a16:creationId xmlns:a16="http://schemas.microsoft.com/office/drawing/2014/main" id="{A4A52E5E-250B-055D-5265-1EB4F36A6E64}"/>
              </a:ext>
            </a:extLst>
          </p:cNvPr>
          <p:cNvSpPr txBox="1">
            <a:spLocks noGrp="1"/>
          </p:cNvSpPr>
          <p:nvPr>
            <p:ph type="title"/>
          </p:nvPr>
        </p:nvSpPr>
        <p:spPr>
          <a:xfrm>
            <a:off x="6994584" y="5447066"/>
            <a:ext cx="4772966" cy="1250634"/>
          </a:xfrm>
          <a:prstGeom prst="rect">
            <a:avLst/>
          </a:prstGeom>
          <a:noFill/>
          <a:ln>
            <a:noFill/>
          </a:ln>
        </p:spPr>
        <p:txBody>
          <a:bodyPr spcFirstLastPara="1" wrap="square" lIns="91433" tIns="45700" rIns="91433" bIns="45700" anchor="ctr" anchorCtr="0">
            <a:normAutofit/>
          </a:bodyPr>
          <a:lstStyle/>
          <a:p>
            <a:pPr>
              <a:lnSpc>
                <a:spcPct val="100000"/>
              </a:lnSpc>
              <a:buClr>
                <a:srgbClr val="FDB71A"/>
              </a:buClr>
              <a:buSzPts val="3300"/>
            </a:pPr>
            <a:r>
              <a:rPr lang="de-DE" sz="2400" b="1">
                <a:solidFill>
                  <a:schemeClr val="lt1"/>
                </a:solidFill>
                <a:latin typeface="Pluto Sans Heavy"/>
                <a:ea typeface="Georgia"/>
                <a:cs typeface="Georgia"/>
                <a:sym typeface="Georgia"/>
              </a:rPr>
              <a:t>Dr. Franklin D. Gilliam, Jr.</a:t>
            </a:r>
            <a:br>
              <a:rPr lang="de-DE" sz="2400" b="1">
                <a:solidFill>
                  <a:schemeClr val="lt1"/>
                </a:solidFill>
                <a:latin typeface="Pluto Sans Heavy"/>
                <a:ea typeface="Georgia"/>
                <a:cs typeface="Georgia"/>
                <a:sym typeface="Georgia"/>
              </a:rPr>
            </a:br>
            <a:r>
              <a:rPr lang="en-US" sz="2400" b="1">
                <a:solidFill>
                  <a:srgbClr val="FDB71A"/>
                </a:solidFill>
                <a:latin typeface="Pluto Sans Heavy"/>
                <a:ea typeface="Georgia"/>
                <a:cs typeface="Georgia"/>
                <a:sym typeface="Georgia"/>
              </a:rPr>
              <a:t>Chancellor</a:t>
            </a:r>
            <a:endParaRPr lang="en-US" sz="2400">
              <a:solidFill>
                <a:schemeClr val="lt1"/>
              </a:solidFill>
              <a:latin typeface="Pluto Sans Heavy"/>
              <a:ea typeface="Georgia"/>
              <a:cs typeface="Georgia"/>
            </a:endParaRPr>
          </a:p>
        </p:txBody>
      </p:sp>
      <p:sp>
        <p:nvSpPr>
          <p:cNvPr id="7" name="Text Placeholder 1">
            <a:extLst>
              <a:ext uri="{FF2B5EF4-FFF2-40B4-BE49-F238E27FC236}">
                <a16:creationId xmlns:a16="http://schemas.microsoft.com/office/drawing/2014/main" id="{A6C184F1-3B77-9A78-EADA-5351300569C8}"/>
              </a:ext>
            </a:extLst>
          </p:cNvPr>
          <p:cNvSpPr>
            <a:spLocks noGrp="1"/>
          </p:cNvSpPr>
          <p:nvPr>
            <p:ph type="body" idx="1"/>
          </p:nvPr>
        </p:nvSpPr>
        <p:spPr>
          <a:xfrm>
            <a:off x="1138798" y="1825626"/>
            <a:ext cx="4738372" cy="3058625"/>
          </a:xfrm>
        </p:spPr>
        <p:txBody>
          <a:bodyPr/>
          <a:lstStyle/>
          <a:p>
            <a:pPr marL="186055" indent="0">
              <a:buClr>
                <a:schemeClr val="bg1"/>
              </a:buClr>
              <a:buNone/>
            </a:pPr>
            <a:endParaRPr lang="en-US" sz="3200" b="1">
              <a:solidFill>
                <a:schemeClr val="lt1"/>
              </a:solidFill>
              <a:latin typeface="Pluto Sans Heavy" panose="02000000000000000000" pitchFamily="50" charset="0"/>
              <a:ea typeface="Georgia"/>
              <a:cs typeface="Georgia"/>
            </a:endParaRPr>
          </a:p>
        </p:txBody>
      </p:sp>
      <p:sp>
        <p:nvSpPr>
          <p:cNvPr id="4" name="TextBox 3">
            <a:extLst>
              <a:ext uri="{FF2B5EF4-FFF2-40B4-BE49-F238E27FC236}">
                <a16:creationId xmlns:a16="http://schemas.microsoft.com/office/drawing/2014/main" id="{AE079B0B-EA0C-91D7-9848-24ABF34EF32F}"/>
              </a:ext>
            </a:extLst>
          </p:cNvPr>
          <p:cNvSpPr txBox="1"/>
          <p:nvPr/>
        </p:nvSpPr>
        <p:spPr>
          <a:xfrm>
            <a:off x="4075289" y="368771"/>
            <a:ext cx="787964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a:solidFill>
                  <a:srgbClr val="FFB71B"/>
                </a:solidFill>
                <a:latin typeface="Calibri"/>
                <a:cs typeface="Calibri"/>
              </a:rPr>
              <a:t>Chancellor's Update</a:t>
            </a:r>
            <a:endParaRPr lang="en-US"/>
          </a:p>
        </p:txBody>
      </p:sp>
      <p:pic>
        <p:nvPicPr>
          <p:cNvPr id="1026" name="Picture 2" descr="Chancellor Franklin D. Gilliam, Jr. UNCG">
            <a:extLst>
              <a:ext uri="{FF2B5EF4-FFF2-40B4-BE49-F238E27FC236}">
                <a16:creationId xmlns:a16="http://schemas.microsoft.com/office/drawing/2014/main" id="{57AFC8B0-2AB6-8237-5F8E-EF9878BECE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5522" y="1332266"/>
            <a:ext cx="27432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0281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UNCG Cover-Projection Slides">
  <a:themeElements>
    <a:clrScheme name="Custom 1">
      <a:dk1>
        <a:sysClr val="windowText" lastClr="000000"/>
      </a:dk1>
      <a:lt1>
        <a:sysClr val="window" lastClr="FFFFFF"/>
      </a:lt1>
      <a:dk2>
        <a:srgbClr val="0F2044"/>
      </a:dk2>
      <a:lt2>
        <a:srgbClr val="BEC0C2"/>
      </a:lt2>
      <a:accent1>
        <a:srgbClr val="FFB71B"/>
      </a:accent1>
      <a:accent2>
        <a:srgbClr val="4FC2BF"/>
      </a:accent2>
      <a:accent3>
        <a:srgbClr val="00698C"/>
      </a:accent3>
      <a:accent4>
        <a:srgbClr val="A00C30"/>
      </a:accent4>
      <a:accent5>
        <a:srgbClr val="A59C87"/>
      </a:accent5>
      <a:accent6>
        <a:srgbClr val="92D1B3"/>
      </a:accent6>
      <a:hlink>
        <a:srgbClr val="507BD8"/>
      </a:hlink>
      <a:folHlink>
        <a:srgbClr val="EDEFF0"/>
      </a:folHlink>
    </a:clrScheme>
    <a:fontScheme name="uncg-brand-2018-v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ECB62C7-43E4-49D6-897F-BE15A65DDFED}" vid="{1E8076A8-A006-499D-B1E3-070C91E6E244}"/>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UNCG Navy Background">
  <a:themeElements>
    <a:clrScheme name="UNCG Colors">
      <a:dk1>
        <a:srgbClr val="0F2044"/>
      </a:dk1>
      <a:lt1>
        <a:srgbClr val="FFFFFF"/>
      </a:lt1>
      <a:dk2>
        <a:srgbClr val="0F2044"/>
      </a:dk2>
      <a:lt2>
        <a:srgbClr val="BEC0C2"/>
      </a:lt2>
      <a:accent1>
        <a:srgbClr val="FFB71B"/>
      </a:accent1>
      <a:accent2>
        <a:srgbClr val="A59C87"/>
      </a:accent2>
      <a:accent3>
        <a:srgbClr val="92D1B3"/>
      </a:accent3>
      <a:accent4>
        <a:srgbClr val="A00C30"/>
      </a:accent4>
      <a:accent5>
        <a:srgbClr val="C5C29B"/>
      </a:accent5>
      <a:accent6>
        <a:srgbClr val="00698C"/>
      </a:accent6>
      <a:hlink>
        <a:srgbClr val="A00C30"/>
      </a:hlink>
      <a:folHlink>
        <a:srgbClr val="A6B0B7"/>
      </a:folHlink>
    </a:clrScheme>
    <a:fontScheme name="UNCG Fonts">
      <a:majorFont>
        <a:latin typeface="Georgia"/>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84BC3E48D6292842A726A65D9FD2D409" ma:contentTypeVersion="14" ma:contentTypeDescription="Create a new document." ma:contentTypeScope="" ma:versionID="f03cc4da4c53cd329c48567b34528d92">
  <xsd:schema xmlns:xsd="http://www.w3.org/2001/XMLSchema" xmlns:xs="http://www.w3.org/2001/XMLSchema" xmlns:p="http://schemas.microsoft.com/office/2006/metadata/properties" xmlns:ns2="dc6e8776-f552-4f34-93e3-4623b2b86050" xmlns:ns3="dc35b07d-94c5-4f56-b8bb-0dd5b3353e79" targetNamespace="http://schemas.microsoft.com/office/2006/metadata/properties" ma:root="true" ma:fieldsID="2183a5cad0f5f45242211daccfed3c87" ns2:_="" ns3:_="">
    <xsd:import namespace="dc6e8776-f552-4f34-93e3-4623b2b86050"/>
    <xsd:import namespace="dc35b07d-94c5-4f56-b8bb-0dd5b3353e7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6e8776-f552-4f34-93e3-4623b2b860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ac0a362-4c27-4c55-9ac0-8f38bd0dfc5b"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c35b07d-94c5-4f56-b8bb-0dd5b3353e7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dc6e8776-f552-4f34-93e3-4623b2b8605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A7D7E50-44C5-447E-9E3F-F5E37698D25A}">
  <ds:schemaRefs>
    <ds:schemaRef ds:uri="http://schemas.microsoft.com/sharepoint/events"/>
  </ds:schemaRefs>
</ds:datastoreItem>
</file>

<file path=customXml/itemProps2.xml><?xml version="1.0" encoding="utf-8"?>
<ds:datastoreItem xmlns:ds="http://schemas.openxmlformats.org/officeDocument/2006/customXml" ds:itemID="{ED76BBAC-8B5E-4887-85A0-5ADA8BD3845C}"/>
</file>

<file path=customXml/itemProps3.xml><?xml version="1.0" encoding="utf-8"?>
<ds:datastoreItem xmlns:ds="http://schemas.openxmlformats.org/officeDocument/2006/customXml" ds:itemID="{F0E4AAB7-4F52-40C9-9859-C530344A6C6F}">
  <ds:schemaRefs>
    <ds:schemaRef ds:uri="http://schemas.microsoft.com/sharepoint/v3/contenttype/forms"/>
  </ds:schemaRefs>
</ds:datastoreItem>
</file>

<file path=customXml/itemProps4.xml><?xml version="1.0" encoding="utf-8"?>
<ds:datastoreItem xmlns:ds="http://schemas.openxmlformats.org/officeDocument/2006/customXml" ds:itemID="{630692F6-4FF3-4B05-AF16-43EFA92A3511}">
  <ds:schemaRefs>
    <ds:schemaRef ds:uri="http://purl.org/dc/terms/"/>
    <ds:schemaRef ds:uri="820bb3df-5de3-43b8-918c-16d77b6fabdd"/>
    <ds:schemaRef ds:uri="http://www.w3.org/XML/1998/namespace"/>
    <ds:schemaRef ds:uri="http://schemas.microsoft.com/office/2006/metadata/properties"/>
    <ds:schemaRef ds:uri="6cca363f-4b6a-4897-b529-5cd57bb7f86a"/>
    <ds:schemaRef ds:uri="http://schemas.microsoft.com/office/infopath/2007/PartnerControls"/>
    <ds:schemaRef ds:uri="http://schemas.microsoft.com/office/2006/documentManagement/types"/>
    <ds:schemaRef ds:uri="http://purl.org/dc/dcmitype/"/>
    <ds:schemaRef ds:uri="http://schemas.openxmlformats.org/package/2006/metadata/core-properties"/>
    <ds:schemaRef ds:uri="http://purl.org/dc/elements/1.1/"/>
  </ds:schemaRefs>
</ds:datastoreItem>
</file>

<file path=docMetadata/LabelInfo.xml><?xml version="1.0" encoding="utf-8"?>
<clbl:labelList xmlns:clbl="http://schemas.microsoft.com/office/2020/mipLabelMetadata">
  <clbl:label id="{a2761ec8-7198-4440-bea0-e9dd2af28b51}" enabled="1" method="Standard" siteId="{73e15cf5-5dbb-46af-a862-753916269d73}" removed="0"/>
</clbl:labelList>
</file>

<file path=docProps/app.xml><?xml version="1.0" encoding="utf-8"?>
<Properties xmlns="http://schemas.openxmlformats.org/officeDocument/2006/extended-properties" xmlns:vt="http://schemas.openxmlformats.org/officeDocument/2006/docPropsVTypes">
  <Template>office theme</Template>
  <TotalTime>1</TotalTime>
  <Words>2319</Words>
  <Application>Microsoft Office PowerPoint</Application>
  <PresentationFormat>Widescreen</PresentationFormat>
  <Paragraphs>341</Paragraphs>
  <Slides>50</Slides>
  <Notes>30</Notes>
  <HiddenSlides>9</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50</vt:i4>
      </vt:variant>
    </vt:vector>
  </HeadingPairs>
  <TitlesOfParts>
    <vt:vector size="68" baseType="lpstr">
      <vt:lpstr>Aptos</vt:lpstr>
      <vt:lpstr>Arial</vt:lpstr>
      <vt:lpstr>Arial Black</vt:lpstr>
      <vt:lpstr>Calibri</vt:lpstr>
      <vt:lpstr>Courier New</vt:lpstr>
      <vt:lpstr>Gabriola</vt:lpstr>
      <vt:lpstr>Georgia</vt:lpstr>
      <vt:lpstr>Palatino Linotype</vt:lpstr>
      <vt:lpstr>Pluto Sans Heavy</vt:lpstr>
      <vt:lpstr>Sofia Pro Regular</vt:lpstr>
      <vt:lpstr>SofiaProRegular</vt:lpstr>
      <vt:lpstr>Times New Roman</vt:lpstr>
      <vt:lpstr>Simple Light</vt:lpstr>
      <vt:lpstr>1_Office Theme</vt:lpstr>
      <vt:lpstr>UNCG Cover-Projection Slides</vt:lpstr>
      <vt:lpstr>1_Office Theme</vt:lpstr>
      <vt:lpstr>UNCG Navy Background</vt:lpstr>
      <vt:lpstr>Office Theme</vt:lpstr>
      <vt:lpstr>UNCG</vt:lpstr>
      <vt:lpstr>Agenda</vt:lpstr>
      <vt:lpstr>Scott Wilkens  Secretary</vt:lpstr>
      <vt:lpstr>PowerPoint Presentation</vt:lpstr>
      <vt:lpstr>Kimberly Mozingo Parlimenatarian &amp;  Past Co-Chair</vt:lpstr>
      <vt:lpstr>Brynne Pulver Vice  Chair</vt:lpstr>
      <vt:lpstr>Carla Wilson Chair</vt:lpstr>
      <vt:lpstr>Ex Officio Reports/Updates</vt:lpstr>
      <vt:lpstr>Dr. Franklin D. Gilliam, Jr. Chancellor</vt:lpstr>
      <vt:lpstr>Waiyi Tse Chief of Staff,  Office of the Chancellor</vt:lpstr>
      <vt:lpstr>Information Technology Service Update</vt:lpstr>
      <vt:lpstr>NOVEMBER 2025 UPDATES</vt:lpstr>
      <vt:lpstr>Managed Print Services (MPS) Program</vt:lpstr>
      <vt:lpstr>CHiP Initiative</vt:lpstr>
      <vt:lpstr>IT Assessment</vt:lpstr>
      <vt:lpstr>Purpose: UNCG is developing a strategic plan to modernize how we manage sign-ins and system access—improving security, user experience, and efficiency across campus.</vt:lpstr>
      <vt:lpstr>Purpose: Transition to Box as UNCG's dedicated research data storage platform to ensure secure, compliant, and collaborative management of research data.</vt:lpstr>
      <vt:lpstr>Purpose: Upgrade all University-owned Windows devices to Windows 11 before support for Windows 10 ends.</vt:lpstr>
      <vt:lpstr>Purpose: UNCG will end its use of Panopto at the end of the current contract, streamlining video tools by transitioning to M365 solutions and Canvas Studio.</vt:lpstr>
      <vt:lpstr>Banner Web Time Entry</vt:lpstr>
      <vt:lpstr>Purpose: Strengthen indoor wireless connectivity at UNCG, ensuring fast, reliable</vt:lpstr>
      <vt:lpstr>ITS Project Status Dashboard</vt:lpstr>
      <vt:lpstr>Human Resources Update</vt:lpstr>
      <vt:lpstr>Human Resources Update</vt:lpstr>
      <vt:lpstr>Human Resources</vt:lpstr>
      <vt:lpstr>Deduction Reminders </vt:lpstr>
      <vt:lpstr>State Health Plan – Lantern Surgical Benefit</vt:lpstr>
      <vt:lpstr> Commonly covered procedure  categories for Lantern:</vt:lpstr>
      <vt:lpstr> State Health Plan – Lantern Surgical  Benefits: Medical Travel</vt:lpstr>
      <vt:lpstr>State Health Plan – Lantern Surgical Benefit</vt:lpstr>
      <vt:lpstr>MetLife Legal Plan</vt:lpstr>
      <vt:lpstr>MetLife Legal Plan</vt:lpstr>
      <vt:lpstr>Juan Pleitez Director of External Affairs  Strategy and Policy</vt:lpstr>
      <vt:lpstr>Jerry Blakemore Vice Chancellor, Institutional Integrity &amp; General Counsel</vt:lpstr>
      <vt:lpstr>Faculty Senate</vt:lpstr>
      <vt:lpstr>Guest Speaker</vt:lpstr>
      <vt:lpstr>PowerPoint Presentation</vt:lpstr>
      <vt:lpstr>PowerPoint Presentation</vt:lpstr>
      <vt:lpstr>Projects &amp; Committee Reports </vt:lpstr>
      <vt:lpstr>Outreach Committee</vt:lpstr>
      <vt:lpstr>Spartan Open Pantry</vt:lpstr>
      <vt:lpstr>Honoring Veterans &amp; Armed Services </vt:lpstr>
      <vt:lpstr>Spartan Season of Giving</vt:lpstr>
      <vt:lpstr>Ryan Milligan Parlimenatarian &amp;  Past Co-Chair</vt:lpstr>
      <vt:lpstr>UNC System Staff Assembly</vt:lpstr>
      <vt:lpstr>🎉 Congratulations to  Brynne Pulver </vt:lpstr>
      <vt:lpstr>Upcoming Reminders</vt:lpstr>
      <vt:lpstr>Celebrate Exceptional Acts of Care at UNCG</vt:lpstr>
      <vt:lpstr>Adjournment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Wilkens</dc:creator>
  <cp:lastModifiedBy>Carla Wilson</cp:lastModifiedBy>
  <cp:revision>2</cp:revision>
  <cp:lastPrinted>2024-07-10T18:31:23Z</cp:lastPrinted>
  <dcterms:created xsi:type="dcterms:W3CDTF">2024-05-21T18:36:37Z</dcterms:created>
  <dcterms:modified xsi:type="dcterms:W3CDTF">2025-11-07T17:22:23Z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0x01010084BC3E48D6292842A726A65D9FD2D409</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y fmtid="{D5CDD505-2E9C-101B-9397-08002B2CF9AE}" pid="10" name="_dlc_DocIdItemGuid">
    <vt:lpwstr>98d2b0fe-e6d4-4aef-8d81-17d0c7104a73</vt:lpwstr>
  </property>
</Properties>
</file>